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4"/>
  </p:sldMasterIdLst>
  <p:notesMasterIdLst>
    <p:notesMasterId r:id="rId27"/>
  </p:notesMasterIdLst>
  <p:sldIdLst>
    <p:sldId id="257" r:id="rId5"/>
    <p:sldId id="281" r:id="rId6"/>
    <p:sldId id="282" r:id="rId7"/>
    <p:sldId id="262" r:id="rId8"/>
    <p:sldId id="284" r:id="rId9"/>
    <p:sldId id="285" r:id="rId10"/>
    <p:sldId id="298" r:id="rId11"/>
    <p:sldId id="300" r:id="rId12"/>
    <p:sldId id="286" r:id="rId13"/>
    <p:sldId id="296" r:id="rId14"/>
    <p:sldId id="297" r:id="rId15"/>
    <p:sldId id="287" r:id="rId16"/>
    <p:sldId id="295" r:id="rId17"/>
    <p:sldId id="294" r:id="rId18"/>
    <p:sldId id="293" r:id="rId19"/>
    <p:sldId id="290" r:id="rId20"/>
    <p:sldId id="291" r:id="rId21"/>
    <p:sldId id="288" r:id="rId22"/>
    <p:sldId id="292" r:id="rId23"/>
    <p:sldId id="277" r:id="rId24"/>
    <p:sldId id="280" r:id="rId25"/>
    <p:sldId id="30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3B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9BFE4-B160-4871-B30D-CE64137EF775}" v="590" dt="2024-10-21T23:52:24.8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49" autoAdjust="0"/>
    <p:restoredTop sz="80620" autoAdjust="0"/>
  </p:normalViewPr>
  <p:slideViewPr>
    <p:cSldViewPr snapToGrid="0">
      <p:cViewPr>
        <p:scale>
          <a:sx n="66" d="100"/>
          <a:sy n="66" d="100"/>
        </p:scale>
        <p:origin x="754" y="77"/>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sv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80.png>
</file>

<file path=ppt/media/image59.png>
</file>

<file path=ppt/media/image590.pn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74BEF1-758C-4FE5-B560-AF3D3C21871B}" type="datetimeFigureOut">
              <a:rPr lang="en-GB" smtClean="0"/>
              <a:t>30/10/2024</a:t>
            </a:fld>
            <a:endParaRPr lang="en-GB"/>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GB"/>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B92462-5BFF-479F-B8A9-4FD47AE1EBFC}" type="slidenum">
              <a:rPr lang="en-GB" smtClean="0"/>
              <a:t>‹#›</a:t>
            </a:fld>
            <a:endParaRPr lang="en-GB"/>
          </a:p>
        </p:txBody>
      </p:sp>
    </p:spTree>
    <p:extLst>
      <p:ext uri="{BB962C8B-B14F-4D97-AF65-F5344CB8AC3E}">
        <p14:creationId xmlns:p14="http://schemas.microsoft.com/office/powerpoint/2010/main" val="2277731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QA: 1. Prove of convergence</a:t>
            </a:r>
          </a:p>
          <a:p>
            <a:r>
              <a:rPr lang="en-GB" dirty="0"/>
              <a:t>2. Constraints that are not easy to project</a:t>
            </a:r>
          </a:p>
          <a:p>
            <a:r>
              <a:rPr lang="en-GB" dirty="0"/>
              <a:t>3.</a:t>
            </a:r>
          </a:p>
          <a:p>
            <a:r>
              <a:rPr lang="en-US" altLang="zh-CN" dirty="0"/>
              <a:t>In this project, we develop a new control framework under </a:t>
            </a:r>
            <a:r>
              <a:rPr lang="en-US" altLang="zh-CN" dirty="0" err="1"/>
              <a:t>behaxxx</a:t>
            </a:r>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1</a:t>
            </a:fld>
            <a:endParaRPr lang="en-GB"/>
          </a:p>
        </p:txBody>
      </p:sp>
    </p:spTree>
    <p:extLst>
      <p:ext uri="{BB962C8B-B14F-4D97-AF65-F5344CB8AC3E}">
        <p14:creationId xmlns:p14="http://schemas.microsoft.com/office/powerpoint/2010/main" val="1307486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where f, g, and h are proper, closed, and convex functions and h is Lipschitz di </a:t>
            </a:r>
            <a:r>
              <a:rPr lang="en-GB" dirty="0" err="1"/>
              <a:t>erentiable</a:t>
            </a:r>
            <a:r>
              <a:rPr lang="en-GB" dirty="0"/>
              <a:t>.</a:t>
            </a:r>
          </a:p>
          <a:p>
            <a:endParaRPr lang="en-GB" dirty="0"/>
          </a:p>
          <a:p>
            <a:r>
              <a:rPr lang="en-GB" dirty="0"/>
              <a:t>Fixed point iteration.  It will converge upon some conditions(</a:t>
            </a:r>
            <a:r>
              <a:rPr lang="en-GB" dirty="0" err="1"/>
              <a:t>convex,smoothness</a:t>
            </a:r>
            <a:r>
              <a:rPr lang="en-GB" dirty="0"/>
              <a:t> conditions) on the functions and the parameter alpha. In general, our problem formulations satisfy those conditions.</a:t>
            </a:r>
          </a:p>
        </p:txBody>
      </p:sp>
      <p:sp>
        <p:nvSpPr>
          <p:cNvPr id="4" name="灯片编号占位符 3"/>
          <p:cNvSpPr>
            <a:spLocks noGrp="1"/>
          </p:cNvSpPr>
          <p:nvPr>
            <p:ph type="sldNum" sz="quarter" idx="5"/>
          </p:nvPr>
        </p:nvSpPr>
        <p:spPr/>
        <p:txBody>
          <a:bodyPr/>
          <a:lstStyle/>
          <a:p>
            <a:fld id="{9BB92462-5BFF-479F-B8A9-4FD47AE1EBFC}" type="slidenum">
              <a:rPr lang="en-GB" smtClean="0"/>
              <a:t>10</a:t>
            </a:fld>
            <a:endParaRPr lang="en-GB"/>
          </a:p>
        </p:txBody>
      </p:sp>
    </p:spTree>
    <p:extLst>
      <p:ext uri="{BB962C8B-B14F-4D97-AF65-F5344CB8AC3E}">
        <p14:creationId xmlns:p14="http://schemas.microsoft.com/office/powerpoint/2010/main" val="2038551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We are able to prove the convergence to the global optimum of this algorithm, which I wouldn’t discuss due to time constraints</a:t>
            </a:r>
          </a:p>
          <a:p>
            <a:r>
              <a:rPr lang="en-GB" dirty="0"/>
              <a:t>So far, everything still centralized and we haven’t utilized the graph structure. The tricky point is here</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B1D22"/>
                </a:solidFill>
                <a:effectLst/>
                <a:latin typeface="Inter"/>
              </a:rPr>
              <a:t>computing that projection can be take long for large-scale systems, e.g., if m = 100, L= 100, then rank H ~ 10^4</a:t>
            </a:r>
            <a:endParaRPr lang="en-GB" dirty="0"/>
          </a:p>
          <a:p>
            <a:endParaRPr lang="en-GB" dirty="0"/>
          </a:p>
          <a:p>
            <a:r>
              <a:rPr lang="en-GB" dirty="0"/>
              <a:t>Luckily, we have work from </a:t>
            </a:r>
            <a:r>
              <a:rPr lang="en-GB" dirty="0" err="1"/>
              <a:t>JC.wi</a:t>
            </a:r>
            <a:r>
              <a:rPr lang="en-GB" dirty="0"/>
              <a:t>, who introduces the way to leverage interconnection structure.</a:t>
            </a:r>
          </a:p>
        </p:txBody>
      </p:sp>
      <p:sp>
        <p:nvSpPr>
          <p:cNvPr id="4" name="灯片编号占位符 3"/>
          <p:cNvSpPr>
            <a:spLocks noGrp="1"/>
          </p:cNvSpPr>
          <p:nvPr>
            <p:ph type="sldNum" sz="quarter" idx="5"/>
          </p:nvPr>
        </p:nvSpPr>
        <p:spPr/>
        <p:txBody>
          <a:bodyPr/>
          <a:lstStyle/>
          <a:p>
            <a:fld id="{9BB92462-5BFF-479F-B8A9-4FD47AE1EBFC}" type="slidenum">
              <a:rPr lang="en-GB" smtClean="0"/>
              <a:t>11</a:t>
            </a:fld>
            <a:endParaRPr lang="en-GB"/>
          </a:p>
        </p:txBody>
      </p:sp>
    </p:spTree>
    <p:extLst>
      <p:ext uri="{BB962C8B-B14F-4D97-AF65-F5344CB8AC3E}">
        <p14:creationId xmlns:p14="http://schemas.microsoft.com/office/powerpoint/2010/main" val="609588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The </a:t>
            </a:r>
            <a:r>
              <a:rPr lang="en-GB" dirty="0" err="1"/>
              <a:t>behavior</a:t>
            </a:r>
            <a:r>
              <a:rPr lang="en-GB" dirty="0"/>
              <a:t> of any interconnected system can be treated as the intersection of two </a:t>
            </a:r>
            <a:r>
              <a:rPr lang="en-GB" dirty="0" err="1"/>
              <a:t>behavior</a:t>
            </a:r>
            <a:r>
              <a:rPr lang="en-GB" dirty="0"/>
              <a:t> spaces.</a:t>
            </a:r>
          </a:p>
          <a:p>
            <a:endParaRPr lang="en-GB" dirty="0"/>
          </a:p>
          <a:p>
            <a:r>
              <a:rPr lang="en-GB" dirty="0" err="1"/>
              <a:t>behavior</a:t>
            </a:r>
            <a:r>
              <a:rPr lang="en-GB" dirty="0"/>
              <a:t> spaces of 4 independent subsystems, intersect with/(“plug into”) the network </a:t>
            </a:r>
            <a:r>
              <a:rPr lang="en-GB" dirty="0" err="1"/>
              <a:t>behavior</a:t>
            </a:r>
            <a:endParaRPr lang="en-GB" dirty="0"/>
          </a:p>
          <a:p>
            <a:endParaRPr lang="en-GB" dirty="0"/>
          </a:p>
          <a:p>
            <a:r>
              <a:rPr lang="en-GB" dirty="0"/>
              <a:t>The network </a:t>
            </a:r>
            <a:r>
              <a:rPr lang="en-GB" dirty="0" err="1"/>
              <a:t>behavior</a:t>
            </a:r>
            <a:r>
              <a:rPr lang="en-GB" dirty="0"/>
              <a:t> G requires us to know the graph structure and the interconnection constraints beforehand.</a:t>
            </a:r>
          </a:p>
        </p:txBody>
      </p:sp>
      <p:sp>
        <p:nvSpPr>
          <p:cNvPr id="4" name="灯片编号占位符 3"/>
          <p:cNvSpPr>
            <a:spLocks noGrp="1"/>
          </p:cNvSpPr>
          <p:nvPr>
            <p:ph type="sldNum" sz="quarter" idx="5"/>
          </p:nvPr>
        </p:nvSpPr>
        <p:spPr/>
        <p:txBody>
          <a:bodyPr/>
          <a:lstStyle/>
          <a:p>
            <a:fld id="{9BB92462-5BFF-479F-B8A9-4FD47AE1EBFC}" type="slidenum">
              <a:rPr lang="en-GB" smtClean="0"/>
              <a:t>12</a:t>
            </a:fld>
            <a:endParaRPr lang="en-GB"/>
          </a:p>
        </p:txBody>
      </p:sp>
    </p:spTree>
    <p:extLst>
      <p:ext uri="{BB962C8B-B14F-4D97-AF65-F5344CB8AC3E}">
        <p14:creationId xmlns:p14="http://schemas.microsoft.com/office/powerpoint/2010/main" val="3272903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Instead of direct projection which is the bottleneck of the centralized algorithm</a:t>
            </a:r>
          </a:p>
        </p:txBody>
      </p:sp>
      <p:sp>
        <p:nvSpPr>
          <p:cNvPr id="4" name="灯片编号占位符 3"/>
          <p:cNvSpPr>
            <a:spLocks noGrp="1"/>
          </p:cNvSpPr>
          <p:nvPr>
            <p:ph type="sldNum" sz="quarter" idx="5"/>
          </p:nvPr>
        </p:nvSpPr>
        <p:spPr/>
        <p:txBody>
          <a:bodyPr/>
          <a:lstStyle/>
          <a:p>
            <a:fld id="{9BB92462-5BFF-479F-B8A9-4FD47AE1EBFC}" type="slidenum">
              <a:rPr lang="en-GB" smtClean="0"/>
              <a:t>13</a:t>
            </a:fld>
            <a:endParaRPr lang="en-GB"/>
          </a:p>
        </p:txBody>
      </p:sp>
    </p:spTree>
    <p:extLst>
      <p:ext uri="{BB962C8B-B14F-4D97-AF65-F5344CB8AC3E}">
        <p14:creationId xmlns:p14="http://schemas.microsoft.com/office/powerpoint/2010/main" val="3853629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Because these subsystems are already isolated</a:t>
            </a:r>
          </a:p>
          <a:p>
            <a:r>
              <a:rPr lang="en-GB" dirty="0"/>
              <a:t>Simply split a vector, project onto each individual subspace, and then stack the vector back again. Because each subsystem is isolated.</a:t>
            </a:r>
          </a:p>
          <a:p>
            <a:endParaRPr lang="en-GB" dirty="0"/>
          </a:p>
          <a:p>
            <a:r>
              <a:rPr lang="en-GB" dirty="0"/>
              <a:t>It works well under the assumption that each individual subsystem has a </a:t>
            </a:r>
            <a:r>
              <a:rPr lang="en-GB" dirty="0" err="1"/>
              <a:t>behavior</a:t>
            </a:r>
            <a:r>
              <a:rPr lang="en-GB" dirty="0"/>
              <a:t> space whose dimension is much smaller compared to the entire system space.</a:t>
            </a:r>
          </a:p>
        </p:txBody>
      </p:sp>
      <p:sp>
        <p:nvSpPr>
          <p:cNvPr id="4" name="灯片编号占位符 3"/>
          <p:cNvSpPr>
            <a:spLocks noGrp="1"/>
          </p:cNvSpPr>
          <p:nvPr>
            <p:ph type="sldNum" sz="quarter" idx="5"/>
          </p:nvPr>
        </p:nvSpPr>
        <p:spPr/>
        <p:txBody>
          <a:bodyPr/>
          <a:lstStyle/>
          <a:p>
            <a:fld id="{9BB92462-5BFF-479F-B8A9-4FD47AE1EBFC}" type="slidenum">
              <a:rPr lang="en-GB" smtClean="0"/>
              <a:t>14</a:t>
            </a:fld>
            <a:endParaRPr lang="en-GB"/>
          </a:p>
        </p:txBody>
      </p:sp>
    </p:spTree>
    <p:extLst>
      <p:ext uri="{BB962C8B-B14F-4D97-AF65-F5344CB8AC3E}">
        <p14:creationId xmlns:p14="http://schemas.microsoft.com/office/powerpoint/2010/main" val="30942407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Single input single output, in total 6 variables</a:t>
            </a:r>
          </a:p>
          <a:p>
            <a:endParaRPr lang="en-GB" dirty="0"/>
          </a:p>
          <a:p>
            <a:r>
              <a:rPr lang="en-GB" dirty="0"/>
              <a:t>Kernel representation : matrix G such that all trajectories/manifest variables of this system lies within the </a:t>
            </a:r>
            <a:r>
              <a:rPr lang="en-GB" dirty="0" err="1"/>
              <a:t>nullspace</a:t>
            </a:r>
            <a:r>
              <a:rPr lang="en-GB" dirty="0"/>
              <a:t> of G.</a:t>
            </a:r>
          </a:p>
          <a:p>
            <a:endParaRPr lang="en-GB" dirty="0"/>
          </a:p>
          <a:p>
            <a:r>
              <a:rPr lang="en-GB" dirty="0"/>
              <a:t>All about the theoretical parts, lets see some numerical simulations</a:t>
            </a:r>
          </a:p>
        </p:txBody>
      </p:sp>
      <p:sp>
        <p:nvSpPr>
          <p:cNvPr id="4" name="灯片编号占位符 3"/>
          <p:cNvSpPr>
            <a:spLocks noGrp="1"/>
          </p:cNvSpPr>
          <p:nvPr>
            <p:ph type="sldNum" sz="quarter" idx="5"/>
          </p:nvPr>
        </p:nvSpPr>
        <p:spPr/>
        <p:txBody>
          <a:bodyPr/>
          <a:lstStyle/>
          <a:p>
            <a:fld id="{9BB92462-5BFF-479F-B8A9-4FD47AE1EBFC}" type="slidenum">
              <a:rPr lang="en-GB" smtClean="0"/>
              <a:t>15</a:t>
            </a:fld>
            <a:endParaRPr lang="en-GB"/>
          </a:p>
        </p:txBody>
      </p:sp>
    </p:spTree>
    <p:extLst>
      <p:ext uri="{BB962C8B-B14F-4D97-AF65-F5344CB8AC3E}">
        <p14:creationId xmlns:p14="http://schemas.microsoft.com/office/powerpoint/2010/main" val="20103627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No theoretical work/literature so far supporting the derivation of convergence rate, test empirically </a:t>
            </a:r>
          </a:p>
          <a:p>
            <a:endParaRPr lang="en-GB" dirty="0"/>
          </a:p>
          <a:p>
            <a:r>
              <a:rPr lang="en-GB" dirty="0"/>
              <a:t>Interconnected power-grid model, discrete-time linearized swing equation</a:t>
            </a:r>
          </a:p>
        </p:txBody>
      </p:sp>
      <p:sp>
        <p:nvSpPr>
          <p:cNvPr id="4" name="灯片编号占位符 3"/>
          <p:cNvSpPr>
            <a:spLocks noGrp="1"/>
          </p:cNvSpPr>
          <p:nvPr>
            <p:ph type="sldNum" sz="quarter" idx="5"/>
          </p:nvPr>
        </p:nvSpPr>
        <p:spPr/>
        <p:txBody>
          <a:bodyPr/>
          <a:lstStyle/>
          <a:p>
            <a:fld id="{9BB92462-5BFF-479F-B8A9-4FD47AE1EBFC}" type="slidenum">
              <a:rPr lang="en-GB" smtClean="0"/>
              <a:t>16</a:t>
            </a:fld>
            <a:endParaRPr lang="en-GB"/>
          </a:p>
        </p:txBody>
      </p:sp>
    </p:spTree>
    <p:extLst>
      <p:ext uri="{BB962C8B-B14F-4D97-AF65-F5344CB8AC3E}">
        <p14:creationId xmlns:p14="http://schemas.microsoft.com/office/powerpoint/2010/main" val="1584639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Well, you may argue that this may not be the case for other complex graph topologies.</a:t>
            </a:r>
          </a:p>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17</a:t>
            </a:fld>
            <a:endParaRPr lang="en-GB"/>
          </a:p>
        </p:txBody>
      </p:sp>
    </p:spTree>
    <p:extLst>
      <p:ext uri="{BB962C8B-B14F-4D97-AF65-F5344CB8AC3E}">
        <p14:creationId xmlns:p14="http://schemas.microsoft.com/office/powerpoint/2010/main" val="36425451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Indeed, assumption that the graph is fairly sparse. </a:t>
            </a:r>
          </a:p>
          <a:p>
            <a:r>
              <a:rPr lang="en-US" altLang="zh-CN" dirty="0"/>
              <a:t>(As the graph becomes more and more connected, we have to measure more and more latent variables, that makes the </a:t>
            </a:r>
            <a:r>
              <a:rPr lang="en-US" altLang="zh-CN" dirty="0" err="1"/>
              <a:t>behavorial</a:t>
            </a:r>
            <a:r>
              <a:rPr lang="en-US" altLang="zh-CN" dirty="0"/>
              <a:t> space become larger and larger.)</a:t>
            </a:r>
          </a:p>
          <a:p>
            <a:endParaRPr lang="en-US" altLang="zh-CN" dirty="0"/>
          </a:p>
          <a:p>
            <a:r>
              <a:rPr lang="en-US" altLang="zh-CN" dirty="0"/>
              <a:t>Size: 100 subsystems and randomly add edges at each epoch.</a:t>
            </a:r>
          </a:p>
          <a:p>
            <a:r>
              <a:rPr lang="en-US" dirty="0"/>
              <a:t>The average runtime of centralized is not influenced by the interconnection structure</a:t>
            </a:r>
          </a:p>
          <a:p>
            <a:endParaRPr lang="en-US" dirty="0"/>
          </a:p>
          <a:p>
            <a:r>
              <a:rPr lang="en-US" dirty="0"/>
              <a:t>top graph plots the runtime with respect to No. edges, if the graph topology is fairly sparse, it wins the centralized one</a:t>
            </a:r>
          </a:p>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18</a:t>
            </a:fld>
            <a:endParaRPr lang="en-GB"/>
          </a:p>
        </p:txBody>
      </p:sp>
    </p:spTree>
    <p:extLst>
      <p:ext uri="{BB962C8B-B14F-4D97-AF65-F5344CB8AC3E}">
        <p14:creationId xmlns:p14="http://schemas.microsoft.com/office/powerpoint/2010/main" val="3563176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Haven’t exemplified, but can do grey-box modelling</a:t>
            </a:r>
          </a:p>
          <a:p>
            <a:endParaRPr lang="en-GB" dirty="0"/>
          </a:p>
          <a:p>
            <a:r>
              <a:rPr lang="en-GB" dirty="0"/>
              <a:t>We use </a:t>
            </a:r>
            <a:r>
              <a:rPr lang="en-GB" dirty="0" err="1"/>
              <a:t>hankel</a:t>
            </a:r>
            <a:r>
              <a:rPr lang="en-GB" dirty="0"/>
              <a:t> matrix as a representation of </a:t>
            </a:r>
            <a:r>
              <a:rPr lang="en-GB" dirty="0" err="1"/>
              <a:t>bahavioral</a:t>
            </a:r>
            <a:r>
              <a:rPr lang="en-GB" dirty="0"/>
              <a:t> space, but it doesn’t have to be. Can be model-based representation, </a:t>
            </a:r>
            <a:r>
              <a:rPr lang="en-GB" dirty="0" err="1"/>
              <a:t>Markovski</a:t>
            </a:r>
            <a:r>
              <a:rPr lang="en-GB" dirty="0"/>
              <a:t> matrix,  SLS parametrization</a:t>
            </a:r>
          </a:p>
          <a:p>
            <a:endParaRPr lang="en-GB" dirty="0"/>
          </a:p>
          <a:p>
            <a:r>
              <a:rPr lang="en-GB" dirty="0"/>
              <a:t>Grey-box modelling comes for free in our framework</a:t>
            </a:r>
          </a:p>
        </p:txBody>
      </p:sp>
      <p:sp>
        <p:nvSpPr>
          <p:cNvPr id="4" name="灯片编号占位符 3"/>
          <p:cNvSpPr>
            <a:spLocks noGrp="1"/>
          </p:cNvSpPr>
          <p:nvPr>
            <p:ph type="sldNum" sz="quarter" idx="5"/>
          </p:nvPr>
        </p:nvSpPr>
        <p:spPr/>
        <p:txBody>
          <a:bodyPr/>
          <a:lstStyle/>
          <a:p>
            <a:fld id="{9BB92462-5BFF-479F-B8A9-4FD47AE1EBFC}" type="slidenum">
              <a:rPr lang="en-GB" smtClean="0"/>
              <a:t>19</a:t>
            </a:fld>
            <a:endParaRPr lang="en-GB"/>
          </a:p>
        </p:txBody>
      </p:sp>
    </p:spTree>
    <p:extLst>
      <p:ext uri="{BB962C8B-B14F-4D97-AF65-F5344CB8AC3E}">
        <p14:creationId xmlns:p14="http://schemas.microsoft.com/office/powerpoint/2010/main" val="194632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Motivation is that in academia or industry, controlling large-scale system is still a hot and challenging topic</a:t>
            </a:r>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2</a:t>
            </a:fld>
            <a:endParaRPr lang="en-GB"/>
          </a:p>
        </p:txBody>
      </p:sp>
    </p:spTree>
    <p:extLst>
      <p:ext uri="{BB962C8B-B14F-4D97-AF65-F5344CB8AC3E}">
        <p14:creationId xmlns:p14="http://schemas.microsoft.com/office/powerpoint/2010/main" val="33966038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Many thanks to Alberto for the initial proposal of this framework, and of course great thanks to Alessio and Carlo for very useful discussions of the theory, thanks to John for the review of the paper</a:t>
            </a:r>
          </a:p>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20</a:t>
            </a:fld>
            <a:endParaRPr lang="en-GB"/>
          </a:p>
        </p:txBody>
      </p:sp>
    </p:spTree>
    <p:extLst>
      <p:ext uri="{BB962C8B-B14F-4D97-AF65-F5344CB8AC3E}">
        <p14:creationId xmlns:p14="http://schemas.microsoft.com/office/powerpoint/2010/main" val="14263955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22</a:t>
            </a:fld>
            <a:endParaRPr lang="en-GB"/>
          </a:p>
        </p:txBody>
      </p:sp>
    </p:spTree>
    <p:extLst>
      <p:ext uri="{BB962C8B-B14F-4D97-AF65-F5344CB8AC3E}">
        <p14:creationId xmlns:p14="http://schemas.microsoft.com/office/powerpoint/2010/main" val="4091744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My project is under the group of unjam where we want to solve traffic congestion problem in Zurich. So far, a common method we use is by data-driven control on it. Problem: good control performance but solve the optimization problem for the entire network</a:t>
            </a:r>
          </a:p>
          <a:p>
            <a:r>
              <a:rPr lang="en-GB" dirty="0"/>
              <a:t>Treat each region as a subsystem, Each single subsystem has its own </a:t>
            </a:r>
            <a:r>
              <a:rPr lang="en-GB" dirty="0" err="1"/>
              <a:t>behavior</a:t>
            </a:r>
            <a:r>
              <a:rPr lang="en-GB" dirty="0"/>
              <a:t>, leverage the graph structure</a:t>
            </a:r>
          </a:p>
          <a:p>
            <a:r>
              <a:rPr lang="en-GB" dirty="0"/>
              <a:t>Splitting and scalable alternating Projection (Split-as-a-Pro)</a:t>
            </a:r>
          </a:p>
        </p:txBody>
      </p:sp>
      <p:sp>
        <p:nvSpPr>
          <p:cNvPr id="4" name="灯片编号占位符 3"/>
          <p:cNvSpPr>
            <a:spLocks noGrp="1"/>
          </p:cNvSpPr>
          <p:nvPr>
            <p:ph type="sldNum" sz="quarter" idx="5"/>
          </p:nvPr>
        </p:nvSpPr>
        <p:spPr/>
        <p:txBody>
          <a:bodyPr/>
          <a:lstStyle/>
          <a:p>
            <a:fld id="{9BB92462-5BFF-479F-B8A9-4FD47AE1EBFC}" type="slidenum">
              <a:rPr lang="en-GB" smtClean="0"/>
              <a:t>3</a:t>
            </a:fld>
            <a:endParaRPr lang="en-GB"/>
          </a:p>
        </p:txBody>
      </p:sp>
    </p:spTree>
    <p:extLst>
      <p:ext uri="{BB962C8B-B14F-4D97-AF65-F5344CB8AC3E}">
        <p14:creationId xmlns:p14="http://schemas.microsoft.com/office/powerpoint/2010/main" val="605262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Explicitly leverage the interconnection structure</a:t>
            </a:r>
          </a:p>
          <a:p>
            <a:r>
              <a:rPr lang="en-GB" dirty="0"/>
              <a:t>von </a:t>
            </a:r>
            <a:r>
              <a:rPr lang="en-GB" dirty="0" err="1"/>
              <a:t>neumann</a:t>
            </a:r>
            <a:endParaRPr lang="en-GB" dirty="0"/>
          </a:p>
          <a:p>
            <a:r>
              <a:rPr lang="en-GB" dirty="0"/>
              <a:t>J.C</a:t>
            </a:r>
            <a:r>
              <a:rPr lang="zh-CN" altLang="en-US" dirty="0"/>
              <a:t> </a:t>
            </a:r>
            <a:r>
              <a:rPr lang="en-GB" altLang="zh-CN" dirty="0"/>
              <a:t>Willems</a:t>
            </a:r>
          </a:p>
          <a:p>
            <a:r>
              <a:rPr lang="en-GB" altLang="zh-CN" dirty="0"/>
              <a:t>For the system modelling part:</a:t>
            </a:r>
          </a:p>
          <a:p>
            <a:r>
              <a:rPr lang="en-GB" altLang="zh-CN" dirty="0"/>
              <a:t>We explicitly model the ..</a:t>
            </a:r>
          </a:p>
          <a:p>
            <a:r>
              <a:rPr lang="en-GB" altLang="zh-CN" dirty="0"/>
              <a:t>For the controller part:</a:t>
            </a:r>
          </a:p>
          <a:p>
            <a:r>
              <a:rPr lang="en-GB" dirty="0"/>
              <a:t>Decompose a problem into several subproblems that are easier to solve, by </a:t>
            </a:r>
            <a:r>
              <a:rPr lang="en-GB" dirty="0" err="1"/>
              <a:t>operat</a:t>
            </a:r>
            <a:endParaRPr lang="en-GB" dirty="0"/>
          </a:p>
          <a:p>
            <a:r>
              <a:rPr lang="en-GB" dirty="0"/>
              <a:t>The ultimate goal is to solve a real-world large-scale control problem in a much quicker way. But as the project goes, we find out there are many theoretical work and simulations that are meaningful to be done before </a:t>
            </a:r>
            <a:r>
              <a:rPr lang="en-GB" dirty="0" err="1"/>
              <a:t>jumpting</a:t>
            </a:r>
            <a:r>
              <a:rPr lang="en-GB" dirty="0"/>
              <a:t> into the practical implementation. So, this work and the presentation shall be a bit theoretical. Apologize for that but I will try to explain it clearly.</a:t>
            </a:r>
          </a:p>
        </p:txBody>
      </p:sp>
      <p:sp>
        <p:nvSpPr>
          <p:cNvPr id="4" name="灯片编号占位符 3"/>
          <p:cNvSpPr>
            <a:spLocks noGrp="1"/>
          </p:cNvSpPr>
          <p:nvPr>
            <p:ph type="sldNum" sz="quarter" idx="5"/>
          </p:nvPr>
        </p:nvSpPr>
        <p:spPr/>
        <p:txBody>
          <a:bodyPr/>
          <a:lstStyle/>
          <a:p>
            <a:fld id="{9BB92462-5BFF-479F-B8A9-4FD47AE1EBFC}" type="slidenum">
              <a:rPr lang="en-GB" smtClean="0"/>
              <a:t>4</a:t>
            </a:fld>
            <a:endParaRPr lang="en-GB"/>
          </a:p>
        </p:txBody>
      </p:sp>
    </p:spTree>
    <p:extLst>
      <p:ext uri="{BB962C8B-B14F-4D97-AF65-F5344CB8AC3E}">
        <p14:creationId xmlns:p14="http://schemas.microsoft.com/office/powerpoint/2010/main" val="3166550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5</a:t>
            </a:fld>
            <a:endParaRPr lang="en-GB"/>
          </a:p>
        </p:txBody>
      </p:sp>
    </p:spTree>
    <p:extLst>
      <p:ext uri="{BB962C8B-B14F-4D97-AF65-F5344CB8AC3E}">
        <p14:creationId xmlns:p14="http://schemas.microsoft.com/office/powerpoint/2010/main" val="3932865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Model a dynamical system as a tuple</a:t>
            </a:r>
          </a:p>
          <a:p>
            <a:r>
              <a:rPr lang="en-US" altLang="zh-CN" dirty="0"/>
              <a:t>Contains the space of all admissible </a:t>
            </a:r>
            <a:r>
              <a:rPr lang="en-GB" dirty="0"/>
              <a:t>trajectories a system can generate</a:t>
            </a:r>
          </a:p>
          <a:p>
            <a:r>
              <a:rPr lang="en-GB" dirty="0"/>
              <a:t>Subset of the signal space over the time axis.</a:t>
            </a:r>
          </a:p>
          <a:p>
            <a:r>
              <a:rPr lang="en-GB" dirty="0"/>
              <a:t>A commonly used data-driven representation is by constructing </a:t>
            </a:r>
            <a:r>
              <a:rPr lang="en-GB" dirty="0" err="1"/>
              <a:t>hankel</a:t>
            </a:r>
            <a:r>
              <a:rPr lang="en-GB" dirty="0"/>
              <a:t> matrix from input-output trajectories, there is so called fundamental lemma</a:t>
            </a:r>
          </a:p>
          <a:p>
            <a:r>
              <a:rPr lang="en-GB" dirty="0"/>
              <a:t>We can collect the data of a system from given inputs and form a Hankel matrix of depth L ,associated with the sequence w</a:t>
            </a:r>
          </a:p>
        </p:txBody>
      </p:sp>
      <p:sp>
        <p:nvSpPr>
          <p:cNvPr id="4" name="灯片编号占位符 3"/>
          <p:cNvSpPr>
            <a:spLocks noGrp="1"/>
          </p:cNvSpPr>
          <p:nvPr>
            <p:ph type="sldNum" sz="quarter" idx="5"/>
          </p:nvPr>
        </p:nvSpPr>
        <p:spPr/>
        <p:txBody>
          <a:bodyPr/>
          <a:lstStyle/>
          <a:p>
            <a:fld id="{9BB92462-5BFF-479F-B8A9-4FD47AE1EBFC}" type="slidenum">
              <a:rPr lang="en-GB" smtClean="0"/>
              <a:t>6</a:t>
            </a:fld>
            <a:endParaRPr lang="en-GB"/>
          </a:p>
        </p:txBody>
      </p:sp>
    </p:spTree>
    <p:extLst>
      <p:ext uri="{BB962C8B-B14F-4D97-AF65-F5344CB8AC3E}">
        <p14:creationId xmlns:p14="http://schemas.microsoft.com/office/powerpoint/2010/main" val="507965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direct predictive control, no </a:t>
            </a:r>
            <a:r>
              <a:rPr lang="en-GB" dirty="0" err="1"/>
              <a:t>regularizaiton</a:t>
            </a:r>
            <a:r>
              <a:rPr lang="en-GB" dirty="0"/>
              <a:t>, no noise</a:t>
            </a:r>
          </a:p>
          <a:p>
            <a:r>
              <a:rPr lang="en-GB" dirty="0"/>
              <a:t>Solve the linear quadratic control problem in a receding horizon fashion</a:t>
            </a:r>
          </a:p>
          <a:p>
            <a:endParaRPr lang="en-GB" dirty="0"/>
          </a:p>
          <a:p>
            <a:r>
              <a:rPr lang="en-GB" dirty="0"/>
              <a:t>The ultimate goal is to solve real-world large scale problems, but as the project goes, we found there are many meaningful </a:t>
            </a:r>
            <a:r>
              <a:rPr lang="en-GB" dirty="0" err="1"/>
              <a:t>theroretical</a:t>
            </a:r>
            <a:r>
              <a:rPr lang="en-GB" dirty="0"/>
              <a:t> work and simulations to be done before. Ao this presentation shall be a bit theoretical. </a:t>
            </a:r>
          </a:p>
        </p:txBody>
      </p:sp>
      <p:sp>
        <p:nvSpPr>
          <p:cNvPr id="4" name="灯片编号占位符 3"/>
          <p:cNvSpPr>
            <a:spLocks noGrp="1"/>
          </p:cNvSpPr>
          <p:nvPr>
            <p:ph type="sldNum" sz="quarter" idx="5"/>
          </p:nvPr>
        </p:nvSpPr>
        <p:spPr/>
        <p:txBody>
          <a:bodyPr/>
          <a:lstStyle/>
          <a:p>
            <a:fld id="{9BB92462-5BFF-479F-B8A9-4FD47AE1EBFC}" type="slidenum">
              <a:rPr lang="en-GB" smtClean="0"/>
              <a:t>7</a:t>
            </a:fld>
            <a:endParaRPr lang="en-GB"/>
          </a:p>
        </p:txBody>
      </p:sp>
    </p:spTree>
    <p:extLst>
      <p:ext uri="{BB962C8B-B14F-4D97-AF65-F5344CB8AC3E}">
        <p14:creationId xmlns:p14="http://schemas.microsoft.com/office/powerpoint/2010/main" val="325593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The ultimate goal is to solve real-world large scale problems, but as the project goes, we found there are many meaningful </a:t>
            </a:r>
            <a:r>
              <a:rPr lang="en-GB" dirty="0" err="1"/>
              <a:t>theroretical</a:t>
            </a:r>
            <a:r>
              <a:rPr lang="en-GB" dirty="0"/>
              <a:t> work and simulations to be done before. Ao this presentation shall be a bit theoretical. </a:t>
            </a:r>
          </a:p>
          <a:p>
            <a:endParaRPr lang="en-GB" dirty="0"/>
          </a:p>
          <a:p>
            <a:r>
              <a:rPr lang="en-GB" dirty="0"/>
              <a:t>New framework: split-as-a-pro</a:t>
            </a:r>
          </a:p>
          <a:p>
            <a:r>
              <a:rPr lang="en-GB" dirty="0"/>
              <a:t>There are three main </a:t>
            </a:r>
            <a:r>
              <a:rPr lang="en-GB" dirty="0" err="1"/>
              <a:t>ingradients</a:t>
            </a:r>
            <a:r>
              <a:rPr lang="en-GB" dirty="0"/>
              <a:t>: 1. decompose an optimization problem and apply operator splitting methods</a:t>
            </a:r>
          </a:p>
          <a:p>
            <a:r>
              <a:rPr lang="en-GB" dirty="0"/>
              <a:t>2. Later you will see the bottleneck of the algorithm is a projection step, which can be efficiently computed by alternating projections algorithms</a:t>
            </a:r>
          </a:p>
          <a:p>
            <a:r>
              <a:rPr lang="en-GB" dirty="0"/>
              <a:t>3. Cause we explicitly leverage the </a:t>
            </a:r>
            <a:r>
              <a:rPr lang="en-GB" dirty="0" err="1"/>
              <a:t>behavioral</a:t>
            </a:r>
            <a:r>
              <a:rPr lang="en-GB" dirty="0"/>
              <a:t> interconnections, we </a:t>
            </a:r>
            <a:r>
              <a:rPr lang="en-GB" dirty="0" err="1"/>
              <a:t>ara</a:t>
            </a:r>
            <a:r>
              <a:rPr lang="en-GB" dirty="0"/>
              <a:t> able to formulate a distributed algorithm, that leads to scalability</a:t>
            </a:r>
          </a:p>
        </p:txBody>
      </p:sp>
      <p:sp>
        <p:nvSpPr>
          <p:cNvPr id="4" name="灯片编号占位符 3"/>
          <p:cNvSpPr>
            <a:spLocks noGrp="1"/>
          </p:cNvSpPr>
          <p:nvPr>
            <p:ph type="sldNum" sz="quarter" idx="5"/>
          </p:nvPr>
        </p:nvSpPr>
        <p:spPr/>
        <p:txBody>
          <a:bodyPr/>
          <a:lstStyle/>
          <a:p>
            <a:fld id="{9BB92462-5BFF-479F-B8A9-4FD47AE1EBFC}" type="slidenum">
              <a:rPr lang="en-GB" smtClean="0"/>
              <a:t>8</a:t>
            </a:fld>
            <a:endParaRPr lang="en-GB"/>
          </a:p>
        </p:txBody>
      </p:sp>
    </p:spTree>
    <p:extLst>
      <p:ext uri="{BB962C8B-B14F-4D97-AF65-F5344CB8AC3E}">
        <p14:creationId xmlns:p14="http://schemas.microsoft.com/office/powerpoint/2010/main" val="2253248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dirty="0"/>
              <a:t>Simple LQT problem</a:t>
            </a:r>
          </a:p>
          <a:p>
            <a:endParaRPr lang="en-GB" dirty="0"/>
          </a:p>
          <a:p>
            <a:r>
              <a:rPr lang="en-GB" dirty="0"/>
              <a:t>We increase the dimension of the variable, replacing the constraints by introducing two indicator functions.</a:t>
            </a:r>
          </a:p>
          <a:p>
            <a:r>
              <a:rPr lang="en-GB" dirty="0"/>
              <a:t>dimension of w is the same as the dimension of (</a:t>
            </a:r>
            <a:r>
              <a:rPr lang="en-GB" dirty="0" err="1"/>
              <a:t>wini,wf</a:t>
            </a:r>
            <a:r>
              <a:rPr lang="en-GB" dirty="0"/>
              <a:t>)</a:t>
            </a:r>
          </a:p>
          <a:p>
            <a:endParaRPr lang="en-GB" dirty="0"/>
          </a:p>
          <a:p>
            <a:r>
              <a:rPr lang="en-GB" dirty="0"/>
              <a:t>And we can show there is one-to-one correspondence between the optimal solutions of the top one and the bottom one  by the map </a:t>
            </a:r>
            <a:r>
              <a:rPr lang="en-GB" dirty="0" err="1"/>
              <a:t>Pi_f</a:t>
            </a:r>
            <a:r>
              <a:rPr lang="en-GB" dirty="0"/>
              <a:t>. if the top problem has a unique solution, the bottom one also has a corresponding unique solution.</a:t>
            </a:r>
          </a:p>
          <a:p>
            <a:endParaRPr lang="en-GB" dirty="0"/>
          </a:p>
        </p:txBody>
      </p:sp>
      <p:sp>
        <p:nvSpPr>
          <p:cNvPr id="4" name="灯片编号占位符 3"/>
          <p:cNvSpPr>
            <a:spLocks noGrp="1"/>
          </p:cNvSpPr>
          <p:nvPr>
            <p:ph type="sldNum" sz="quarter" idx="5"/>
          </p:nvPr>
        </p:nvSpPr>
        <p:spPr/>
        <p:txBody>
          <a:bodyPr/>
          <a:lstStyle/>
          <a:p>
            <a:fld id="{9BB92462-5BFF-479F-B8A9-4FD47AE1EBFC}" type="slidenum">
              <a:rPr lang="en-GB" smtClean="0"/>
              <a:t>9</a:t>
            </a:fld>
            <a:endParaRPr lang="en-GB"/>
          </a:p>
        </p:txBody>
      </p:sp>
    </p:spTree>
    <p:extLst>
      <p:ext uri="{BB962C8B-B14F-4D97-AF65-F5344CB8AC3E}">
        <p14:creationId xmlns:p14="http://schemas.microsoft.com/office/powerpoint/2010/main" val="18252995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halt Tabell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
          </a:xfrm>
        </p:spPr>
        <p:txBody>
          <a:bodyPr/>
          <a:lstStyle>
            <a:lvl1pPr marL="0" indent="0">
              <a:buNone/>
              <a:defRPr b="1"/>
            </a:lvl1pPr>
            <a:lvl2pPr marL="266700" indent="0">
              <a:buNone/>
              <a:defRPr b="1"/>
            </a:lvl2pPr>
            <a:lvl3pPr marL="538163" indent="0">
              <a:buNone/>
              <a:defRPr b="1"/>
            </a:lvl3pPr>
            <a:lvl4pPr marL="804862" indent="0">
              <a:buNone/>
              <a:defRPr b="1"/>
            </a:lvl4pPr>
            <a:lvl5pPr marL="1076325" indent="0">
              <a:buNone/>
              <a:defRPr b="1"/>
            </a:lvl5pPr>
          </a:lstStyle>
          <a:p>
            <a:pPr lvl="0"/>
            <a:r>
              <a:rPr lang="en-US" noProof="0"/>
              <a:t>Edit Master text styles</a:t>
            </a:r>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9" name="Tabellenplatzhalter 8">
            <a:extLst>
              <a:ext uri="{FF2B5EF4-FFF2-40B4-BE49-F238E27FC236}">
                <a16:creationId xmlns:a16="http://schemas.microsoft.com/office/drawing/2014/main" id="{A1D947E6-CC00-458E-BDE1-B0877E30333C}"/>
              </a:ext>
            </a:extLst>
          </p:cNvPr>
          <p:cNvSpPr>
            <a:spLocks noGrp="1"/>
          </p:cNvSpPr>
          <p:nvPr>
            <p:ph type="tbl" sz="quarter" idx="13"/>
          </p:nvPr>
        </p:nvSpPr>
        <p:spPr>
          <a:xfrm>
            <a:off x="731838" y="2061398"/>
            <a:ext cx="10728325" cy="4212401"/>
          </a:xfrm>
        </p:spPr>
        <p:txBody>
          <a:bodyPr tIns="1260000"/>
          <a:lstStyle>
            <a:lvl1pPr marL="0" indent="0" algn="ctr">
              <a:spcBef>
                <a:spcPts val="0"/>
              </a:spcBef>
              <a:buNone/>
              <a:defRPr sz="1400"/>
            </a:lvl1pPr>
          </a:lstStyle>
          <a:p>
            <a:r>
              <a:rPr lang="en-US" noProof="0"/>
              <a:t>Click icon to add table</a:t>
            </a:r>
            <a:endParaRPr lang="de-CH" noProof="0"/>
          </a:p>
        </p:txBody>
      </p:sp>
    </p:spTree>
    <p:extLst>
      <p:ext uri="{BB962C8B-B14F-4D97-AF65-F5344CB8AC3E}">
        <p14:creationId xmlns:p14="http://schemas.microsoft.com/office/powerpoint/2010/main" val="2928661315"/>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 mit Fussno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3A01E762-278A-4155-9BEB-7C2CB2386E92}"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Textplatzhalter 10">
            <a:extLst>
              <a:ext uri="{FF2B5EF4-FFF2-40B4-BE49-F238E27FC236}">
                <a16:creationId xmlns:a16="http://schemas.microsoft.com/office/drawing/2014/main" id="{2F6D94FA-21C6-4AE0-AA4F-3A077810ED93}"/>
              </a:ext>
            </a:extLst>
          </p:cNvPr>
          <p:cNvSpPr>
            <a:spLocks noGrp="1"/>
          </p:cNvSpPr>
          <p:nvPr>
            <p:ph type="body" sz="quarter" idx="13"/>
          </p:nvPr>
        </p:nvSpPr>
        <p:spPr>
          <a:xfrm>
            <a:off x="731836" y="5570135"/>
            <a:ext cx="5364164" cy="721233"/>
          </a:xfrm>
        </p:spPr>
        <p:txBody>
          <a:bodyPr anchor="b" anchorCtr="0"/>
          <a:lstStyle>
            <a:lvl1pPr marL="179388" indent="-179388">
              <a:spcBef>
                <a:spcPts val="0"/>
              </a:spcBef>
              <a:buFont typeface="+mj-lt"/>
              <a:buAutoNum type="arabicPeriod"/>
              <a:defRPr sz="800"/>
            </a:lvl1pPr>
            <a:lvl2pPr marL="266700" indent="0">
              <a:buNone/>
              <a:defRPr sz="800"/>
            </a:lvl2pPr>
            <a:lvl3pPr marL="538163" indent="0">
              <a:buNone/>
              <a:defRPr sz="800"/>
            </a:lvl3pPr>
            <a:lvl4pPr marL="804862" indent="0">
              <a:buNone/>
              <a:defRPr sz="800"/>
            </a:lvl4pPr>
            <a:lvl5pPr marL="1076325" indent="0">
              <a:buNone/>
              <a:defRPr sz="800"/>
            </a:lvl5pPr>
          </a:lstStyle>
          <a:p>
            <a:pPr lvl="0"/>
            <a:r>
              <a:rPr lang="en-US" noProof="0"/>
              <a:t>Edit Master text styles</a:t>
            </a:r>
          </a:p>
        </p:txBody>
      </p:sp>
    </p:spTree>
    <p:extLst>
      <p:ext uri="{BB962C8B-B14F-4D97-AF65-F5344CB8AC3E}">
        <p14:creationId xmlns:p14="http://schemas.microsoft.com/office/powerpoint/2010/main" val="426001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Zwischenslide">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a:xfrm>
            <a:off x="731837" y="2224781"/>
            <a:ext cx="10728325" cy="1260000"/>
          </a:xfrm>
        </p:spPr>
        <p:txBody>
          <a:bodyPr/>
          <a:lstStyle>
            <a:lvl1pPr>
              <a:lnSpc>
                <a:spcPct val="100000"/>
              </a:lnSpc>
              <a:defRPr sz="3600">
                <a:solidFill>
                  <a:schemeClr val="bg1"/>
                </a:solidFill>
              </a:defRPr>
            </a:lvl1pPr>
          </a:lstStyle>
          <a:p>
            <a:r>
              <a:rPr lang="en-US" noProof="0"/>
              <a:t>Click to edit Master title style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lvl1pPr>
              <a:defRPr>
                <a:solidFill>
                  <a:schemeClr val="bg1"/>
                </a:solidFill>
              </a:defRPr>
            </a:lvl1pPr>
          </a:lstStyle>
          <a:p>
            <a:fld id="{6C4EAFE7-317E-4912-B75C-DD6945F82242}"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lvl1pPr>
              <a:defRPr>
                <a:solidFill>
                  <a:schemeClr val="bg1"/>
                </a:solidFill>
              </a:defRPr>
            </a:lvl1p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lvl1pPr>
              <a:defRPr>
                <a:solidFill>
                  <a:schemeClr val="bg1"/>
                </a:solidFill>
              </a:defRPr>
            </a:lvl1pPr>
          </a:lstStyle>
          <a:p>
            <a:fld id="{5ACA52AF-F19D-405C-AD5F-7D94B96A5CC3}" type="slidenum">
              <a:rPr lang="de-CH" noProof="0" smtClean="0"/>
              <a:pPr/>
              <a:t>‹#›</a:t>
            </a:fld>
            <a:endParaRPr lang="de-CH" noProof="0"/>
          </a:p>
        </p:txBody>
      </p:sp>
      <p:grpSp>
        <p:nvGrpSpPr>
          <p:cNvPr id="10" name="Grafik 6">
            <a:extLst>
              <a:ext uri="{FF2B5EF4-FFF2-40B4-BE49-F238E27FC236}">
                <a16:creationId xmlns:a16="http://schemas.microsoft.com/office/drawing/2014/main" id="{7F7C476A-2849-4D68-9FA2-3A5CFC13C833}"/>
              </a:ext>
            </a:extLst>
          </p:cNvPr>
          <p:cNvGrpSpPr/>
          <p:nvPr/>
        </p:nvGrpSpPr>
        <p:grpSpPr>
          <a:xfrm>
            <a:off x="731837" y="6507088"/>
            <a:ext cx="984462" cy="162000"/>
            <a:chOff x="731837" y="6507088"/>
            <a:chExt cx="984462" cy="162000"/>
          </a:xfrm>
          <a:solidFill>
            <a:schemeClr val="bg1"/>
          </a:solidFill>
        </p:grpSpPr>
        <p:grpSp>
          <p:nvGrpSpPr>
            <p:cNvPr id="12" name="Grafik 6">
              <a:extLst>
                <a:ext uri="{FF2B5EF4-FFF2-40B4-BE49-F238E27FC236}">
                  <a16:creationId xmlns:a16="http://schemas.microsoft.com/office/drawing/2014/main" id="{7F7C476A-2849-4D68-9FA2-3A5CFC13C833}"/>
                </a:ext>
              </a:extLst>
            </p:cNvPr>
            <p:cNvGrpSpPr/>
            <p:nvPr/>
          </p:nvGrpSpPr>
          <p:grpSpPr>
            <a:xfrm>
              <a:off x="1266489" y="6555186"/>
              <a:ext cx="197463" cy="110963"/>
              <a:chOff x="1266489" y="6555186"/>
              <a:chExt cx="197463" cy="110963"/>
            </a:xfrm>
            <a:grpFill/>
          </p:grpSpPr>
          <p:sp>
            <p:nvSpPr>
              <p:cNvPr id="13" name="Freihandform: Form 12">
                <a:extLst>
                  <a:ext uri="{FF2B5EF4-FFF2-40B4-BE49-F238E27FC236}">
                    <a16:creationId xmlns:a16="http://schemas.microsoft.com/office/drawing/2014/main" id="{18BB0752-F87C-44D9-A9A5-97AF1DEDA1AE}"/>
                  </a:ext>
                </a:extLst>
              </p:cNvPr>
              <p:cNvSpPr/>
              <p:nvPr/>
            </p:nvSpPr>
            <p:spPr>
              <a:xfrm>
                <a:off x="1266489" y="6556934"/>
                <a:ext cx="95902" cy="109216"/>
              </a:xfrm>
              <a:custGeom>
                <a:avLst/>
                <a:gdLst>
                  <a:gd name="connsiteX0" fmla="*/ 66742 w 95902"/>
                  <a:gd name="connsiteY0" fmla="*/ 65797 h 109216"/>
                  <a:gd name="connsiteX1" fmla="*/ 35339 w 95902"/>
                  <a:gd name="connsiteY1" fmla="*/ 95082 h 109216"/>
                  <a:gd name="connsiteX2" fmla="*/ 15953 w 95902"/>
                  <a:gd name="connsiteY2" fmla="*/ 79537 h 109216"/>
                  <a:gd name="connsiteX3" fmla="*/ 15899 w 95902"/>
                  <a:gd name="connsiteY3" fmla="*/ 76265 h 109216"/>
                  <a:gd name="connsiteX4" fmla="*/ 16896 w 95902"/>
                  <a:gd name="connsiteY4" fmla="*/ 66295 h 109216"/>
                  <a:gd name="connsiteX5" fmla="*/ 30230 w 95902"/>
                  <a:gd name="connsiteY5" fmla="*/ 0 h 109216"/>
                  <a:gd name="connsiteX6" fmla="*/ 30230 w 95902"/>
                  <a:gd name="connsiteY6" fmla="*/ 0 h 109216"/>
                  <a:gd name="connsiteX7" fmla="*/ 14528 w 95902"/>
                  <a:gd name="connsiteY7" fmla="*/ 0 h 109216"/>
                  <a:gd name="connsiteX8" fmla="*/ 1194 w 95902"/>
                  <a:gd name="connsiteY8" fmla="*/ 67791 h 109216"/>
                  <a:gd name="connsiteX9" fmla="*/ 1194 w 95902"/>
                  <a:gd name="connsiteY9" fmla="*/ 68788 h 109216"/>
                  <a:gd name="connsiteX10" fmla="*/ 73 w 95902"/>
                  <a:gd name="connsiteY10" fmla="*/ 78508 h 109216"/>
                  <a:gd name="connsiteX11" fmla="*/ 26638 w 95902"/>
                  <a:gd name="connsiteY11" fmla="*/ 109122 h 109216"/>
                  <a:gd name="connsiteX12" fmla="*/ 29980 w 95902"/>
                  <a:gd name="connsiteY12" fmla="*/ 109163 h 109216"/>
                  <a:gd name="connsiteX13" fmla="*/ 61384 w 95902"/>
                  <a:gd name="connsiteY13" fmla="*/ 96702 h 109216"/>
                  <a:gd name="connsiteX14" fmla="*/ 59265 w 95902"/>
                  <a:gd name="connsiteY14" fmla="*/ 107917 h 109216"/>
                  <a:gd name="connsiteX15" fmla="*/ 59265 w 95902"/>
                  <a:gd name="connsiteY15" fmla="*/ 107917 h 109216"/>
                  <a:gd name="connsiteX16" fmla="*/ 74842 w 95902"/>
                  <a:gd name="connsiteY16" fmla="*/ 107917 h 109216"/>
                  <a:gd name="connsiteX17" fmla="*/ 95902 w 95902"/>
                  <a:gd name="connsiteY17" fmla="*/ 0 h 109216"/>
                  <a:gd name="connsiteX18" fmla="*/ 95902 w 95902"/>
                  <a:gd name="connsiteY18" fmla="*/ 0 h 109216"/>
                  <a:gd name="connsiteX19" fmla="*/ 79951 w 95902"/>
                  <a:gd name="connsiteY19" fmla="*/ 0 h 109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5902" h="109216">
                    <a:moveTo>
                      <a:pt x="66742" y="65797"/>
                    </a:moveTo>
                    <a:cubicBezTo>
                      <a:pt x="65228" y="82115"/>
                      <a:pt x="51723" y="94709"/>
                      <a:pt x="35339" y="95082"/>
                    </a:cubicBezTo>
                    <a:cubicBezTo>
                      <a:pt x="25692" y="96142"/>
                      <a:pt x="17013" y="89183"/>
                      <a:pt x="15953" y="79537"/>
                    </a:cubicBezTo>
                    <a:cubicBezTo>
                      <a:pt x="15833" y="78450"/>
                      <a:pt x="15814" y="77355"/>
                      <a:pt x="15899" y="76265"/>
                    </a:cubicBezTo>
                    <a:cubicBezTo>
                      <a:pt x="15976" y="72921"/>
                      <a:pt x="16309" y="69588"/>
                      <a:pt x="16896" y="66295"/>
                    </a:cubicBezTo>
                    <a:lnTo>
                      <a:pt x="30230" y="0"/>
                    </a:lnTo>
                    <a:lnTo>
                      <a:pt x="30230" y="0"/>
                    </a:lnTo>
                    <a:lnTo>
                      <a:pt x="14528" y="0"/>
                    </a:lnTo>
                    <a:lnTo>
                      <a:pt x="1194" y="67791"/>
                    </a:lnTo>
                    <a:lnTo>
                      <a:pt x="1194" y="68788"/>
                    </a:lnTo>
                    <a:cubicBezTo>
                      <a:pt x="472" y="71978"/>
                      <a:pt x="95" y="75237"/>
                      <a:pt x="73" y="78508"/>
                    </a:cubicBezTo>
                    <a:cubicBezTo>
                      <a:pt x="-1045" y="94298"/>
                      <a:pt x="10848" y="108004"/>
                      <a:pt x="26638" y="109122"/>
                    </a:cubicBezTo>
                    <a:cubicBezTo>
                      <a:pt x="27751" y="109200"/>
                      <a:pt x="28866" y="109214"/>
                      <a:pt x="29980" y="109163"/>
                    </a:cubicBezTo>
                    <a:cubicBezTo>
                      <a:pt x="41760" y="109765"/>
                      <a:pt x="53221" y="105218"/>
                      <a:pt x="61384" y="96702"/>
                    </a:cubicBezTo>
                    <a:lnTo>
                      <a:pt x="59265" y="107917"/>
                    </a:lnTo>
                    <a:lnTo>
                      <a:pt x="59265" y="107917"/>
                    </a:lnTo>
                    <a:lnTo>
                      <a:pt x="74842" y="107917"/>
                    </a:lnTo>
                    <a:lnTo>
                      <a:pt x="95902" y="0"/>
                    </a:lnTo>
                    <a:lnTo>
                      <a:pt x="95902" y="0"/>
                    </a:lnTo>
                    <a:lnTo>
                      <a:pt x="79951" y="0"/>
                    </a:lnTo>
                    <a:close/>
                  </a:path>
                </a:pathLst>
              </a:custGeom>
              <a:grpFill/>
              <a:ln w="12419" cap="flat">
                <a:noFill/>
                <a:prstDash val="solid"/>
                <a:miter/>
              </a:ln>
            </p:spPr>
            <p:txBody>
              <a:bodyPr rtlCol="0" anchor="ctr"/>
              <a:lstStyle/>
              <a:p>
                <a:endParaRPr lang="de-CH" noProof="0"/>
              </a:p>
            </p:txBody>
          </p:sp>
          <p:sp>
            <p:nvSpPr>
              <p:cNvPr id="14" name="Freihandform: Form 13">
                <a:extLst>
                  <a:ext uri="{FF2B5EF4-FFF2-40B4-BE49-F238E27FC236}">
                    <a16:creationId xmlns:a16="http://schemas.microsoft.com/office/drawing/2014/main" id="{ED44DE23-7081-4AC9-BF06-502BEC71C004}"/>
                  </a:ext>
                </a:extLst>
              </p:cNvPr>
              <p:cNvSpPr/>
              <p:nvPr/>
            </p:nvSpPr>
            <p:spPr>
              <a:xfrm>
                <a:off x="1376472" y="6555186"/>
                <a:ext cx="87480" cy="109664"/>
              </a:xfrm>
              <a:custGeom>
                <a:avLst/>
                <a:gdLst>
                  <a:gd name="connsiteX0" fmla="*/ 64302 w 87480"/>
                  <a:gd name="connsiteY0" fmla="*/ 3 h 109664"/>
                  <a:gd name="connsiteX1" fmla="*/ 34518 w 87480"/>
                  <a:gd name="connsiteY1" fmla="*/ 14209 h 109664"/>
                  <a:gd name="connsiteX2" fmla="*/ 36886 w 87480"/>
                  <a:gd name="connsiteY2" fmla="*/ 1747 h 109664"/>
                  <a:gd name="connsiteX3" fmla="*/ 36886 w 87480"/>
                  <a:gd name="connsiteY3" fmla="*/ 1747 h 109664"/>
                  <a:gd name="connsiteX4" fmla="*/ 21434 w 87480"/>
                  <a:gd name="connsiteY4" fmla="*/ 1747 h 109664"/>
                  <a:gd name="connsiteX5" fmla="*/ 0 w 87480"/>
                  <a:gd name="connsiteY5" fmla="*/ 109664 h 109664"/>
                  <a:gd name="connsiteX6" fmla="*/ 0 w 87480"/>
                  <a:gd name="connsiteY6" fmla="*/ 109664 h 109664"/>
                  <a:gd name="connsiteX7" fmla="*/ 15826 w 87480"/>
                  <a:gd name="connsiteY7" fmla="*/ 109664 h 109664"/>
                  <a:gd name="connsiteX8" fmla="*/ 28288 w 87480"/>
                  <a:gd name="connsiteY8" fmla="*/ 43493 h 109664"/>
                  <a:gd name="connsiteX9" fmla="*/ 59940 w 87480"/>
                  <a:gd name="connsiteY9" fmla="*/ 14209 h 109664"/>
                  <a:gd name="connsiteX10" fmla="*/ 75019 w 87480"/>
                  <a:gd name="connsiteY10" fmla="*/ 21810 h 109664"/>
                  <a:gd name="connsiteX11" fmla="*/ 75019 w 87480"/>
                  <a:gd name="connsiteY11" fmla="*/ 21810 h 109664"/>
                  <a:gd name="connsiteX12" fmla="*/ 87480 w 87480"/>
                  <a:gd name="connsiteY12" fmla="*/ 10346 h 109664"/>
                  <a:gd name="connsiteX13" fmla="*/ 87480 w 87480"/>
                  <a:gd name="connsiteY13" fmla="*/ 10346 h 109664"/>
                  <a:gd name="connsiteX14" fmla="*/ 63928 w 87480"/>
                  <a:gd name="connsiteY14" fmla="*/ 252 h 109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7480" h="109664">
                    <a:moveTo>
                      <a:pt x="64302" y="3"/>
                    </a:moveTo>
                    <a:cubicBezTo>
                      <a:pt x="52709" y="-136"/>
                      <a:pt x="41706" y="5111"/>
                      <a:pt x="34518" y="14209"/>
                    </a:cubicBezTo>
                    <a:lnTo>
                      <a:pt x="36886" y="1747"/>
                    </a:lnTo>
                    <a:lnTo>
                      <a:pt x="36886" y="1747"/>
                    </a:lnTo>
                    <a:lnTo>
                      <a:pt x="21434" y="1747"/>
                    </a:lnTo>
                    <a:lnTo>
                      <a:pt x="0" y="109664"/>
                    </a:lnTo>
                    <a:lnTo>
                      <a:pt x="0" y="109664"/>
                    </a:lnTo>
                    <a:lnTo>
                      <a:pt x="15826" y="109664"/>
                    </a:lnTo>
                    <a:lnTo>
                      <a:pt x="28288" y="43493"/>
                    </a:lnTo>
                    <a:cubicBezTo>
                      <a:pt x="30515" y="27438"/>
                      <a:pt x="43760" y="15183"/>
                      <a:pt x="59940" y="14209"/>
                    </a:cubicBezTo>
                    <a:cubicBezTo>
                      <a:pt x="65919" y="14072"/>
                      <a:pt x="71573" y="16922"/>
                      <a:pt x="75019" y="21810"/>
                    </a:cubicBezTo>
                    <a:lnTo>
                      <a:pt x="75019" y="21810"/>
                    </a:lnTo>
                    <a:lnTo>
                      <a:pt x="87480" y="10346"/>
                    </a:lnTo>
                    <a:lnTo>
                      <a:pt x="87480" y="10346"/>
                    </a:lnTo>
                    <a:cubicBezTo>
                      <a:pt x="81552" y="3603"/>
                      <a:pt x="72899" y="-105"/>
                      <a:pt x="63928" y="252"/>
                    </a:cubicBezTo>
                  </a:path>
                </a:pathLst>
              </a:custGeom>
              <a:grpFill/>
              <a:ln w="12419" cap="flat">
                <a:noFill/>
                <a:prstDash val="solid"/>
                <a:miter/>
              </a:ln>
            </p:spPr>
            <p:txBody>
              <a:bodyPr rtlCol="0" anchor="ctr"/>
              <a:lstStyle/>
              <a:p>
                <a:endParaRPr lang="de-CH" noProof="0"/>
              </a:p>
            </p:txBody>
          </p:sp>
        </p:grpSp>
        <p:sp>
          <p:nvSpPr>
            <p:cNvPr id="15" name="Freihandform: Form 14">
              <a:extLst>
                <a:ext uri="{FF2B5EF4-FFF2-40B4-BE49-F238E27FC236}">
                  <a16:creationId xmlns:a16="http://schemas.microsoft.com/office/drawing/2014/main" id="{18C24FD2-AEE2-43CA-8EB3-8E646C2E5E46}"/>
                </a:ext>
              </a:extLst>
            </p:cNvPr>
            <p:cNvSpPr/>
            <p:nvPr/>
          </p:nvSpPr>
          <p:spPr>
            <a:xfrm>
              <a:off x="1159517" y="6556560"/>
              <a:ext cx="96452" cy="108166"/>
            </a:xfrm>
            <a:custGeom>
              <a:avLst/>
              <a:gdLst>
                <a:gd name="connsiteX0" fmla="*/ 23303 w 96452"/>
                <a:gd name="connsiteY0" fmla="*/ 0 h 108166"/>
                <a:gd name="connsiteX1" fmla="*/ 20562 w 96452"/>
                <a:gd name="connsiteY1" fmla="*/ 13708 h 108166"/>
                <a:gd name="connsiteX2" fmla="*/ 20562 w 96452"/>
                <a:gd name="connsiteY2" fmla="*/ 13957 h 108166"/>
                <a:gd name="connsiteX3" fmla="*/ 74271 w 96452"/>
                <a:gd name="connsiteY3" fmla="*/ 13957 h 108166"/>
                <a:gd name="connsiteX4" fmla="*/ 2742 w 96452"/>
                <a:gd name="connsiteY4" fmla="*/ 94957 h 108166"/>
                <a:gd name="connsiteX5" fmla="*/ 2617 w 96452"/>
                <a:gd name="connsiteY5" fmla="*/ 94957 h 108166"/>
                <a:gd name="connsiteX6" fmla="*/ 0 w 96452"/>
                <a:gd name="connsiteY6" fmla="*/ 108166 h 108166"/>
                <a:gd name="connsiteX7" fmla="*/ 76265 w 96452"/>
                <a:gd name="connsiteY7" fmla="*/ 108166 h 108166"/>
                <a:gd name="connsiteX8" fmla="*/ 79006 w 96452"/>
                <a:gd name="connsiteY8" fmla="*/ 94209 h 108166"/>
                <a:gd name="connsiteX9" fmla="*/ 21932 w 96452"/>
                <a:gd name="connsiteY9" fmla="*/ 94209 h 108166"/>
                <a:gd name="connsiteX10" fmla="*/ 93835 w 96452"/>
                <a:gd name="connsiteY10" fmla="*/ 13209 h 108166"/>
                <a:gd name="connsiteX11" fmla="*/ 93835 w 96452"/>
                <a:gd name="connsiteY11" fmla="*/ 13209 h 108166"/>
                <a:gd name="connsiteX12" fmla="*/ 96452 w 96452"/>
                <a:gd name="connsiteY12" fmla="*/ 0 h 108166"/>
                <a:gd name="connsiteX13" fmla="*/ 23303 w 96452"/>
                <a:gd name="connsiteY13"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52" h="108166">
                  <a:moveTo>
                    <a:pt x="23303" y="0"/>
                  </a:moveTo>
                  <a:lnTo>
                    <a:pt x="20562" y="13708"/>
                  </a:lnTo>
                  <a:lnTo>
                    <a:pt x="20562" y="13957"/>
                  </a:lnTo>
                  <a:lnTo>
                    <a:pt x="74271" y="13957"/>
                  </a:lnTo>
                  <a:lnTo>
                    <a:pt x="2742" y="94957"/>
                  </a:lnTo>
                  <a:lnTo>
                    <a:pt x="2617" y="94957"/>
                  </a:lnTo>
                  <a:lnTo>
                    <a:pt x="0" y="108166"/>
                  </a:lnTo>
                  <a:lnTo>
                    <a:pt x="76265" y="108166"/>
                  </a:lnTo>
                  <a:lnTo>
                    <a:pt x="79006" y="94209"/>
                  </a:lnTo>
                  <a:lnTo>
                    <a:pt x="21932" y="94209"/>
                  </a:lnTo>
                  <a:lnTo>
                    <a:pt x="93835" y="13209"/>
                  </a:lnTo>
                  <a:lnTo>
                    <a:pt x="93835" y="13209"/>
                  </a:lnTo>
                  <a:lnTo>
                    <a:pt x="96452" y="0"/>
                  </a:lnTo>
                  <a:lnTo>
                    <a:pt x="23303" y="0"/>
                  </a:lnTo>
                  <a:close/>
                </a:path>
              </a:pathLst>
            </a:custGeom>
            <a:grpFill/>
            <a:ln w="12419" cap="flat">
              <a:noFill/>
              <a:prstDash val="solid"/>
              <a:miter/>
            </a:ln>
          </p:spPr>
          <p:txBody>
            <a:bodyPr rtlCol="0" anchor="ctr"/>
            <a:lstStyle/>
            <a:p>
              <a:endParaRPr lang="de-CH" noProof="0"/>
            </a:p>
          </p:txBody>
        </p:sp>
        <p:sp>
          <p:nvSpPr>
            <p:cNvPr id="16" name="Freihandform: Form 15">
              <a:extLst>
                <a:ext uri="{FF2B5EF4-FFF2-40B4-BE49-F238E27FC236}">
                  <a16:creationId xmlns:a16="http://schemas.microsoft.com/office/drawing/2014/main" id="{AEE7F6F4-4D2C-45B3-A061-9606B2BD36A7}"/>
                </a:ext>
              </a:extLst>
            </p:cNvPr>
            <p:cNvSpPr/>
            <p:nvPr/>
          </p:nvSpPr>
          <p:spPr>
            <a:xfrm>
              <a:off x="1466445" y="6556560"/>
              <a:ext cx="37259" cy="108166"/>
            </a:xfrm>
            <a:custGeom>
              <a:avLst/>
              <a:gdLst>
                <a:gd name="connsiteX0" fmla="*/ 21683 w 37259"/>
                <a:gd name="connsiteY0" fmla="*/ 0 h 108166"/>
                <a:gd name="connsiteX1" fmla="*/ 0 w 37259"/>
                <a:gd name="connsiteY1" fmla="*/ 107917 h 108166"/>
                <a:gd name="connsiteX2" fmla="*/ 0 w 37259"/>
                <a:gd name="connsiteY2" fmla="*/ 108166 h 108166"/>
                <a:gd name="connsiteX3" fmla="*/ 15702 w 37259"/>
                <a:gd name="connsiteY3" fmla="*/ 108166 h 108166"/>
                <a:gd name="connsiteX4" fmla="*/ 37260 w 37259"/>
                <a:gd name="connsiteY4" fmla="*/ 0 h 108166"/>
                <a:gd name="connsiteX5" fmla="*/ 21683 w 37259"/>
                <a:gd name="connsiteY5"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259" h="108166">
                  <a:moveTo>
                    <a:pt x="21683" y="0"/>
                  </a:moveTo>
                  <a:lnTo>
                    <a:pt x="0" y="107917"/>
                  </a:lnTo>
                  <a:lnTo>
                    <a:pt x="0" y="108166"/>
                  </a:lnTo>
                  <a:lnTo>
                    <a:pt x="15702" y="108166"/>
                  </a:lnTo>
                  <a:lnTo>
                    <a:pt x="37260" y="0"/>
                  </a:lnTo>
                  <a:lnTo>
                    <a:pt x="21683" y="0"/>
                  </a:lnTo>
                  <a:close/>
                </a:path>
              </a:pathLst>
            </a:custGeom>
            <a:grpFill/>
            <a:ln w="12419" cap="flat">
              <a:noFill/>
              <a:prstDash val="solid"/>
              <a:miter/>
            </a:ln>
          </p:spPr>
          <p:txBody>
            <a:bodyPr rtlCol="0" anchor="ctr"/>
            <a:lstStyle/>
            <a:p>
              <a:endParaRPr lang="de-CH" noProof="0"/>
            </a:p>
          </p:txBody>
        </p:sp>
        <p:grpSp>
          <p:nvGrpSpPr>
            <p:cNvPr id="17" name="Grafik 6">
              <a:extLst>
                <a:ext uri="{FF2B5EF4-FFF2-40B4-BE49-F238E27FC236}">
                  <a16:creationId xmlns:a16="http://schemas.microsoft.com/office/drawing/2014/main" id="{7F7C476A-2849-4D68-9FA2-3A5CFC13C833}"/>
                </a:ext>
              </a:extLst>
            </p:cNvPr>
            <p:cNvGrpSpPr/>
            <p:nvPr/>
          </p:nvGrpSpPr>
          <p:grpSpPr>
            <a:xfrm>
              <a:off x="1518879" y="6507337"/>
              <a:ext cx="191395" cy="158803"/>
              <a:chOff x="1518879" y="6507337"/>
              <a:chExt cx="191395" cy="158803"/>
            </a:xfrm>
            <a:grpFill/>
          </p:grpSpPr>
          <p:sp>
            <p:nvSpPr>
              <p:cNvPr id="18" name="Freihandform: Form 17">
                <a:extLst>
                  <a:ext uri="{FF2B5EF4-FFF2-40B4-BE49-F238E27FC236}">
                    <a16:creationId xmlns:a16="http://schemas.microsoft.com/office/drawing/2014/main" id="{B2186F78-5D28-4695-8B1C-5A3F1A53AAB3}"/>
                  </a:ext>
                </a:extLst>
              </p:cNvPr>
              <p:cNvSpPr/>
              <p:nvPr/>
            </p:nvSpPr>
            <p:spPr>
              <a:xfrm>
                <a:off x="1614114" y="6507337"/>
                <a:ext cx="96160" cy="157638"/>
              </a:xfrm>
              <a:custGeom>
                <a:avLst/>
                <a:gdLst>
                  <a:gd name="connsiteX0" fmla="*/ 66046 w 96160"/>
                  <a:gd name="connsiteY0" fmla="*/ 47852 h 157638"/>
                  <a:gd name="connsiteX1" fmla="*/ 35142 w 96160"/>
                  <a:gd name="connsiteY1" fmla="*/ 60314 h 157638"/>
                  <a:gd name="connsiteX2" fmla="*/ 47603 w 96160"/>
                  <a:gd name="connsiteY2" fmla="*/ 0 h 157638"/>
                  <a:gd name="connsiteX3" fmla="*/ 31652 w 96160"/>
                  <a:gd name="connsiteY3" fmla="*/ 0 h 157638"/>
                  <a:gd name="connsiteX4" fmla="*/ 0 w 96160"/>
                  <a:gd name="connsiteY4" fmla="*/ 157389 h 157638"/>
                  <a:gd name="connsiteX5" fmla="*/ 15701 w 96160"/>
                  <a:gd name="connsiteY5" fmla="*/ 157389 h 157638"/>
                  <a:gd name="connsiteX6" fmla="*/ 28911 w 96160"/>
                  <a:gd name="connsiteY6" fmla="*/ 91218 h 157638"/>
                  <a:gd name="connsiteX7" fmla="*/ 60563 w 96160"/>
                  <a:gd name="connsiteY7" fmla="*/ 62058 h 157638"/>
                  <a:gd name="connsiteX8" fmla="*/ 79837 w 96160"/>
                  <a:gd name="connsiteY8" fmla="*/ 77742 h 157638"/>
                  <a:gd name="connsiteX9" fmla="*/ 79878 w 96160"/>
                  <a:gd name="connsiteY9" fmla="*/ 80875 h 157638"/>
                  <a:gd name="connsiteX10" fmla="*/ 78757 w 96160"/>
                  <a:gd name="connsiteY10" fmla="*/ 90969 h 157638"/>
                  <a:gd name="connsiteX11" fmla="*/ 65423 w 96160"/>
                  <a:gd name="connsiteY11" fmla="*/ 157638 h 157638"/>
                  <a:gd name="connsiteX12" fmla="*/ 81125 w 96160"/>
                  <a:gd name="connsiteY12" fmla="*/ 157638 h 157638"/>
                  <a:gd name="connsiteX13" fmla="*/ 94957 w 96160"/>
                  <a:gd name="connsiteY13" fmla="*/ 89474 h 157638"/>
                  <a:gd name="connsiteX14" fmla="*/ 96078 w 96160"/>
                  <a:gd name="connsiteY14" fmla="*/ 78757 h 157638"/>
                  <a:gd name="connsiteX15" fmla="*/ 69522 w 96160"/>
                  <a:gd name="connsiteY15" fmla="*/ 47902 h 157638"/>
                  <a:gd name="connsiteX16" fmla="*/ 66046 w 96160"/>
                  <a:gd name="connsiteY16" fmla="*/ 47852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160" h="157638">
                    <a:moveTo>
                      <a:pt x="66046" y="47852"/>
                    </a:moveTo>
                    <a:cubicBezTo>
                      <a:pt x="54431" y="47363"/>
                      <a:pt x="43168" y="51904"/>
                      <a:pt x="35142" y="60314"/>
                    </a:cubicBezTo>
                    <a:lnTo>
                      <a:pt x="47603" y="0"/>
                    </a:lnTo>
                    <a:lnTo>
                      <a:pt x="31652" y="0"/>
                    </a:lnTo>
                    <a:lnTo>
                      <a:pt x="0" y="157389"/>
                    </a:lnTo>
                    <a:lnTo>
                      <a:pt x="15701" y="157389"/>
                    </a:lnTo>
                    <a:lnTo>
                      <a:pt x="28911" y="91218"/>
                    </a:lnTo>
                    <a:cubicBezTo>
                      <a:pt x="30603" y="74910"/>
                      <a:pt x="44170" y="62411"/>
                      <a:pt x="60563" y="62058"/>
                    </a:cubicBezTo>
                    <a:cubicBezTo>
                      <a:pt x="70216" y="61067"/>
                      <a:pt x="78845" y="68088"/>
                      <a:pt x="79837" y="77742"/>
                    </a:cubicBezTo>
                    <a:cubicBezTo>
                      <a:pt x="79945" y="78783"/>
                      <a:pt x="79958" y="79832"/>
                      <a:pt x="79878" y="80875"/>
                    </a:cubicBezTo>
                    <a:cubicBezTo>
                      <a:pt x="79822" y="84268"/>
                      <a:pt x="79446" y="87647"/>
                      <a:pt x="78757" y="90969"/>
                    </a:cubicBezTo>
                    <a:lnTo>
                      <a:pt x="65423" y="157638"/>
                    </a:lnTo>
                    <a:lnTo>
                      <a:pt x="81125" y="157638"/>
                    </a:lnTo>
                    <a:lnTo>
                      <a:pt x="94957" y="89474"/>
                    </a:lnTo>
                    <a:cubicBezTo>
                      <a:pt x="95657" y="85943"/>
                      <a:pt x="96034" y="82356"/>
                      <a:pt x="96078" y="78757"/>
                    </a:cubicBezTo>
                    <a:cubicBezTo>
                      <a:pt x="97265" y="62903"/>
                      <a:pt x="85375" y="49089"/>
                      <a:pt x="69522" y="47902"/>
                    </a:cubicBezTo>
                    <a:cubicBezTo>
                      <a:pt x="68365" y="47815"/>
                      <a:pt x="67205" y="47799"/>
                      <a:pt x="66046" y="47852"/>
                    </a:cubicBezTo>
                  </a:path>
                </a:pathLst>
              </a:custGeom>
              <a:grpFill/>
              <a:ln w="12419" cap="flat">
                <a:noFill/>
                <a:prstDash val="solid"/>
                <a:miter/>
              </a:ln>
            </p:spPr>
            <p:txBody>
              <a:bodyPr rtlCol="0" anchor="ctr"/>
              <a:lstStyle/>
              <a:p>
                <a:endParaRPr lang="de-CH" noProof="0"/>
              </a:p>
            </p:txBody>
          </p:sp>
          <p:sp>
            <p:nvSpPr>
              <p:cNvPr id="19" name="Freihandform: Form 18">
                <a:extLst>
                  <a:ext uri="{FF2B5EF4-FFF2-40B4-BE49-F238E27FC236}">
                    <a16:creationId xmlns:a16="http://schemas.microsoft.com/office/drawing/2014/main" id="{1FE5475E-83C3-4BE3-BBF1-FAE9A6986B3F}"/>
                  </a:ext>
                </a:extLst>
              </p:cNvPr>
              <p:cNvSpPr/>
              <p:nvPr/>
            </p:nvSpPr>
            <p:spPr>
              <a:xfrm>
                <a:off x="1518879" y="6555189"/>
                <a:ext cx="87882" cy="110951"/>
              </a:xfrm>
              <a:custGeom>
                <a:avLst/>
                <a:gdLst>
                  <a:gd name="connsiteX0" fmla="*/ 56853 w 87882"/>
                  <a:gd name="connsiteY0" fmla="*/ 0 h 110951"/>
                  <a:gd name="connsiteX1" fmla="*/ 1649 w 87882"/>
                  <a:gd name="connsiteY1" fmla="*/ 55329 h 110951"/>
                  <a:gd name="connsiteX2" fmla="*/ 153 w 87882"/>
                  <a:gd name="connsiteY2" fmla="*/ 71903 h 110951"/>
                  <a:gd name="connsiteX3" fmla="*/ 32484 w 87882"/>
                  <a:gd name="connsiteY3" fmla="*/ 110801 h 110951"/>
                  <a:gd name="connsiteX4" fmla="*/ 37538 w 87882"/>
                  <a:gd name="connsiteY4" fmla="*/ 110908 h 110951"/>
                  <a:gd name="connsiteX5" fmla="*/ 73552 w 87882"/>
                  <a:gd name="connsiteY5" fmla="*/ 95705 h 110951"/>
                  <a:gd name="connsiteX6" fmla="*/ 73552 w 87882"/>
                  <a:gd name="connsiteY6" fmla="*/ 95705 h 110951"/>
                  <a:gd name="connsiteX7" fmla="*/ 64455 w 87882"/>
                  <a:gd name="connsiteY7" fmla="*/ 84614 h 110951"/>
                  <a:gd name="connsiteX8" fmla="*/ 64455 w 87882"/>
                  <a:gd name="connsiteY8" fmla="*/ 84614 h 110951"/>
                  <a:gd name="connsiteX9" fmla="*/ 64455 w 87882"/>
                  <a:gd name="connsiteY9" fmla="*/ 84614 h 110951"/>
                  <a:gd name="connsiteX10" fmla="*/ 38535 w 87882"/>
                  <a:gd name="connsiteY10" fmla="*/ 97075 h 110951"/>
                  <a:gd name="connsiteX11" fmla="*/ 15233 w 87882"/>
                  <a:gd name="connsiteY11" fmla="*/ 75551 h 110951"/>
                  <a:gd name="connsiteX12" fmla="*/ 15356 w 87882"/>
                  <a:gd name="connsiteY12" fmla="*/ 72152 h 110951"/>
                  <a:gd name="connsiteX13" fmla="*/ 17101 w 87882"/>
                  <a:gd name="connsiteY13" fmla="*/ 55952 h 110951"/>
                  <a:gd name="connsiteX14" fmla="*/ 31058 w 87882"/>
                  <a:gd name="connsiteY14" fmla="*/ 25048 h 110951"/>
                  <a:gd name="connsiteX15" fmla="*/ 55233 w 87882"/>
                  <a:gd name="connsiteY15" fmla="*/ 14206 h 110951"/>
                  <a:gd name="connsiteX16" fmla="*/ 76293 w 87882"/>
                  <a:gd name="connsiteY16" fmla="*/ 26668 h 110951"/>
                  <a:gd name="connsiteX17" fmla="*/ 76293 w 87882"/>
                  <a:gd name="connsiteY17" fmla="*/ 26668 h 110951"/>
                  <a:gd name="connsiteX18" fmla="*/ 87883 w 87882"/>
                  <a:gd name="connsiteY18" fmla="*/ 16823 h 110951"/>
                  <a:gd name="connsiteX19" fmla="*/ 87883 w 87882"/>
                  <a:gd name="connsiteY19" fmla="*/ 16823 h 110951"/>
                  <a:gd name="connsiteX20" fmla="*/ 56729 w 87882"/>
                  <a:gd name="connsiteY20" fmla="*/ 748 h 11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882" h="110951">
                    <a:moveTo>
                      <a:pt x="56853" y="0"/>
                    </a:moveTo>
                    <a:cubicBezTo>
                      <a:pt x="28192" y="0"/>
                      <a:pt x="8129" y="20188"/>
                      <a:pt x="1649" y="55329"/>
                    </a:cubicBezTo>
                    <a:cubicBezTo>
                      <a:pt x="671" y="60800"/>
                      <a:pt x="170" y="66345"/>
                      <a:pt x="153" y="71903"/>
                    </a:cubicBezTo>
                    <a:cubicBezTo>
                      <a:pt x="-1660" y="91572"/>
                      <a:pt x="12814" y="108987"/>
                      <a:pt x="32484" y="110801"/>
                    </a:cubicBezTo>
                    <a:cubicBezTo>
                      <a:pt x="34163" y="110955"/>
                      <a:pt x="35853" y="110991"/>
                      <a:pt x="37538" y="110908"/>
                    </a:cubicBezTo>
                    <a:cubicBezTo>
                      <a:pt x="51112" y="110955"/>
                      <a:pt x="64118" y="105465"/>
                      <a:pt x="73552" y="95705"/>
                    </a:cubicBezTo>
                    <a:lnTo>
                      <a:pt x="73552" y="95705"/>
                    </a:lnTo>
                    <a:lnTo>
                      <a:pt x="64455" y="84614"/>
                    </a:lnTo>
                    <a:lnTo>
                      <a:pt x="64455" y="84614"/>
                    </a:lnTo>
                    <a:lnTo>
                      <a:pt x="64455" y="84614"/>
                    </a:lnTo>
                    <a:cubicBezTo>
                      <a:pt x="58138" y="92466"/>
                      <a:pt x="48613" y="97045"/>
                      <a:pt x="38535" y="97075"/>
                    </a:cubicBezTo>
                    <a:cubicBezTo>
                      <a:pt x="26157" y="97566"/>
                      <a:pt x="15724" y="87929"/>
                      <a:pt x="15233" y="75551"/>
                    </a:cubicBezTo>
                    <a:cubicBezTo>
                      <a:pt x="15188" y="74416"/>
                      <a:pt x="15229" y="73280"/>
                      <a:pt x="15356" y="72152"/>
                    </a:cubicBezTo>
                    <a:cubicBezTo>
                      <a:pt x="15424" y="66709"/>
                      <a:pt x="16008" y="61285"/>
                      <a:pt x="17101" y="55952"/>
                    </a:cubicBezTo>
                    <a:cubicBezTo>
                      <a:pt x="18838" y="44568"/>
                      <a:pt x="23666" y="33878"/>
                      <a:pt x="31058" y="25048"/>
                    </a:cubicBezTo>
                    <a:cubicBezTo>
                      <a:pt x="37213" y="18167"/>
                      <a:pt x="46002" y="14225"/>
                      <a:pt x="55233" y="14206"/>
                    </a:cubicBezTo>
                    <a:cubicBezTo>
                      <a:pt x="64085" y="13892"/>
                      <a:pt x="72308" y="18758"/>
                      <a:pt x="76293" y="26668"/>
                    </a:cubicBezTo>
                    <a:lnTo>
                      <a:pt x="76293" y="26668"/>
                    </a:lnTo>
                    <a:lnTo>
                      <a:pt x="87883" y="16823"/>
                    </a:lnTo>
                    <a:lnTo>
                      <a:pt x="87883" y="16823"/>
                    </a:lnTo>
                    <a:cubicBezTo>
                      <a:pt x="81104" y="6298"/>
                      <a:pt x="69235" y="174"/>
                      <a:pt x="56729" y="748"/>
                    </a:cubicBezTo>
                  </a:path>
                </a:pathLst>
              </a:custGeom>
              <a:grpFill/>
              <a:ln w="12419" cap="flat">
                <a:noFill/>
                <a:prstDash val="solid"/>
                <a:miter/>
              </a:ln>
            </p:spPr>
            <p:txBody>
              <a:bodyPr rtlCol="0" anchor="ctr"/>
              <a:lstStyle/>
              <a:p>
                <a:endParaRPr lang="de-CH" noProof="0"/>
              </a:p>
            </p:txBody>
          </p:sp>
        </p:grpSp>
        <p:sp>
          <p:nvSpPr>
            <p:cNvPr id="20" name="Freihandform: Form 19">
              <a:extLst>
                <a:ext uri="{FF2B5EF4-FFF2-40B4-BE49-F238E27FC236}">
                  <a16:creationId xmlns:a16="http://schemas.microsoft.com/office/drawing/2014/main" id="{41B77B6E-E7CB-412B-95AC-A9322C6799BB}"/>
                </a:ext>
              </a:extLst>
            </p:cNvPr>
            <p:cNvSpPr/>
            <p:nvPr/>
          </p:nvSpPr>
          <p:spPr>
            <a:xfrm>
              <a:off x="1493985"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1" name="Freihandform: Form 20">
              <a:extLst>
                <a:ext uri="{FF2B5EF4-FFF2-40B4-BE49-F238E27FC236}">
                  <a16:creationId xmlns:a16="http://schemas.microsoft.com/office/drawing/2014/main" id="{832E5C1A-13CE-49A6-B590-B6EAA5F9E1AD}"/>
                </a:ext>
              </a:extLst>
            </p:cNvPr>
            <p:cNvSpPr/>
            <p:nvPr/>
          </p:nvSpPr>
          <p:spPr>
            <a:xfrm>
              <a:off x="1340708"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2" name="Freihandform: Form 21">
              <a:extLst>
                <a:ext uri="{FF2B5EF4-FFF2-40B4-BE49-F238E27FC236}">
                  <a16:creationId xmlns:a16="http://schemas.microsoft.com/office/drawing/2014/main" id="{63AE00B0-780F-4053-8FE9-B7D321217AFF}"/>
                </a:ext>
              </a:extLst>
            </p:cNvPr>
            <p:cNvSpPr/>
            <p:nvPr/>
          </p:nvSpPr>
          <p:spPr>
            <a:xfrm>
              <a:off x="1298712" y="6507088"/>
              <a:ext cx="19689" cy="19689"/>
            </a:xfrm>
            <a:custGeom>
              <a:avLst/>
              <a:gdLst>
                <a:gd name="connsiteX0" fmla="*/ 3988 w 19689"/>
                <a:gd name="connsiteY0" fmla="*/ 0 h 19689"/>
                <a:gd name="connsiteX1" fmla="*/ 0 w 19689"/>
                <a:gd name="connsiteY1" fmla="*/ 19689 h 19689"/>
                <a:gd name="connsiteX2" fmla="*/ 15702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702"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3" name="Freihandform: Form 22">
              <a:extLst>
                <a:ext uri="{FF2B5EF4-FFF2-40B4-BE49-F238E27FC236}">
                  <a16:creationId xmlns:a16="http://schemas.microsoft.com/office/drawing/2014/main" id="{2406CEAF-7399-4CCB-A322-03F0BA2532F5}"/>
                </a:ext>
              </a:extLst>
            </p:cNvPr>
            <p:cNvSpPr/>
            <p:nvPr/>
          </p:nvSpPr>
          <p:spPr>
            <a:xfrm>
              <a:off x="731837" y="6507088"/>
              <a:ext cx="417960" cy="157638"/>
            </a:xfrm>
            <a:custGeom>
              <a:avLst/>
              <a:gdLst>
                <a:gd name="connsiteX0" fmla="*/ 368612 w 417960"/>
                <a:gd name="connsiteY0" fmla="*/ 0 h 157638"/>
                <a:gd name="connsiteX1" fmla="*/ 356151 w 417960"/>
                <a:gd name="connsiteY1" fmla="*/ 61062 h 157638"/>
                <a:gd name="connsiteX2" fmla="*/ 320760 w 417960"/>
                <a:gd name="connsiteY2" fmla="*/ 61062 h 157638"/>
                <a:gd name="connsiteX3" fmla="*/ 333222 w 417960"/>
                <a:gd name="connsiteY3" fmla="*/ 0 h 157638"/>
                <a:gd name="connsiteX4" fmla="*/ 31652 w 417960"/>
                <a:gd name="connsiteY4" fmla="*/ 0 h 157638"/>
                <a:gd name="connsiteX5" fmla="*/ 0 w 417960"/>
                <a:gd name="connsiteY5" fmla="*/ 157638 h 157638"/>
                <a:gd name="connsiteX6" fmla="*/ 120254 w 417960"/>
                <a:gd name="connsiteY6" fmla="*/ 157638 h 157638"/>
                <a:gd name="connsiteX7" fmla="*/ 128105 w 417960"/>
                <a:gd name="connsiteY7" fmla="*/ 118260 h 157638"/>
                <a:gd name="connsiteX8" fmla="*/ 57074 w 417960"/>
                <a:gd name="connsiteY8" fmla="*/ 118260 h 157638"/>
                <a:gd name="connsiteX9" fmla="*/ 61435 w 417960"/>
                <a:gd name="connsiteY9" fmla="*/ 96577 h 157638"/>
                <a:gd name="connsiteX10" fmla="*/ 132342 w 417960"/>
                <a:gd name="connsiteY10" fmla="*/ 96577 h 157638"/>
                <a:gd name="connsiteX11" fmla="*/ 139569 w 417960"/>
                <a:gd name="connsiteY11" fmla="*/ 61062 h 157638"/>
                <a:gd name="connsiteX12" fmla="*/ 68538 w 417960"/>
                <a:gd name="connsiteY12" fmla="*/ 61062 h 157638"/>
                <a:gd name="connsiteX13" fmla="*/ 72900 w 417960"/>
                <a:gd name="connsiteY13" fmla="*/ 39378 h 157638"/>
                <a:gd name="connsiteX14" fmla="*/ 185303 w 417960"/>
                <a:gd name="connsiteY14" fmla="*/ 39378 h 157638"/>
                <a:gd name="connsiteX15" fmla="*/ 161626 w 417960"/>
                <a:gd name="connsiteY15" fmla="*/ 157638 h 157638"/>
                <a:gd name="connsiteX16" fmla="*/ 210849 w 417960"/>
                <a:gd name="connsiteY16" fmla="*/ 157638 h 157638"/>
                <a:gd name="connsiteX17" fmla="*/ 234651 w 417960"/>
                <a:gd name="connsiteY17" fmla="*/ 39378 h 157638"/>
                <a:gd name="connsiteX18" fmla="*/ 276023 w 417960"/>
                <a:gd name="connsiteY18" fmla="*/ 39378 h 157638"/>
                <a:gd name="connsiteX19" fmla="*/ 252222 w 417960"/>
                <a:gd name="connsiteY19" fmla="*/ 157638 h 157638"/>
                <a:gd name="connsiteX20" fmla="*/ 301569 w 417960"/>
                <a:gd name="connsiteY20" fmla="*/ 157638 h 157638"/>
                <a:gd name="connsiteX21" fmla="*/ 313657 w 417960"/>
                <a:gd name="connsiteY21" fmla="*/ 96577 h 157638"/>
                <a:gd name="connsiteX22" fmla="*/ 349172 w 417960"/>
                <a:gd name="connsiteY22" fmla="*/ 96577 h 157638"/>
                <a:gd name="connsiteX23" fmla="*/ 336960 w 417960"/>
                <a:gd name="connsiteY23" fmla="*/ 157638 h 157638"/>
                <a:gd name="connsiteX24" fmla="*/ 386308 w 417960"/>
                <a:gd name="connsiteY24" fmla="*/ 157638 h 157638"/>
                <a:gd name="connsiteX25" fmla="*/ 417960 w 417960"/>
                <a:gd name="connsiteY25" fmla="*/ 0 h 157638"/>
                <a:gd name="connsiteX26" fmla="*/ 368612 w 417960"/>
                <a:gd name="connsiteY26" fmla="*/ 0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7960" h="157638">
                  <a:moveTo>
                    <a:pt x="368612" y="0"/>
                  </a:moveTo>
                  <a:lnTo>
                    <a:pt x="356151" y="61062"/>
                  </a:lnTo>
                  <a:lnTo>
                    <a:pt x="320760" y="61062"/>
                  </a:lnTo>
                  <a:lnTo>
                    <a:pt x="333222" y="0"/>
                  </a:lnTo>
                  <a:lnTo>
                    <a:pt x="31652" y="0"/>
                  </a:lnTo>
                  <a:lnTo>
                    <a:pt x="0" y="157638"/>
                  </a:lnTo>
                  <a:lnTo>
                    <a:pt x="120254" y="157638"/>
                  </a:lnTo>
                  <a:lnTo>
                    <a:pt x="128105" y="118260"/>
                  </a:lnTo>
                  <a:lnTo>
                    <a:pt x="57074" y="118260"/>
                  </a:lnTo>
                  <a:lnTo>
                    <a:pt x="61435" y="96577"/>
                  </a:lnTo>
                  <a:lnTo>
                    <a:pt x="132342" y="96577"/>
                  </a:lnTo>
                  <a:lnTo>
                    <a:pt x="139569" y="61062"/>
                  </a:lnTo>
                  <a:lnTo>
                    <a:pt x="68538" y="61062"/>
                  </a:lnTo>
                  <a:lnTo>
                    <a:pt x="72900" y="39378"/>
                  </a:lnTo>
                  <a:lnTo>
                    <a:pt x="185303" y="39378"/>
                  </a:lnTo>
                  <a:lnTo>
                    <a:pt x="161626" y="157638"/>
                  </a:lnTo>
                  <a:lnTo>
                    <a:pt x="210849" y="157638"/>
                  </a:lnTo>
                  <a:lnTo>
                    <a:pt x="234651" y="39378"/>
                  </a:lnTo>
                  <a:lnTo>
                    <a:pt x="276023" y="39378"/>
                  </a:lnTo>
                  <a:lnTo>
                    <a:pt x="252222" y="157638"/>
                  </a:lnTo>
                  <a:lnTo>
                    <a:pt x="301569" y="157638"/>
                  </a:lnTo>
                  <a:lnTo>
                    <a:pt x="313657" y="96577"/>
                  </a:lnTo>
                  <a:lnTo>
                    <a:pt x="349172" y="96577"/>
                  </a:lnTo>
                  <a:lnTo>
                    <a:pt x="336960" y="157638"/>
                  </a:lnTo>
                  <a:lnTo>
                    <a:pt x="386308" y="157638"/>
                  </a:lnTo>
                  <a:lnTo>
                    <a:pt x="417960" y="0"/>
                  </a:lnTo>
                  <a:lnTo>
                    <a:pt x="368612" y="0"/>
                  </a:lnTo>
                  <a:close/>
                </a:path>
              </a:pathLst>
            </a:custGeom>
            <a:grpFill/>
            <a:ln w="12419" cap="flat">
              <a:noFill/>
              <a:prstDash val="solid"/>
              <a:miter/>
            </a:ln>
          </p:spPr>
          <p:txBody>
            <a:bodyPr rtlCol="0" anchor="ctr"/>
            <a:lstStyle/>
            <a:p>
              <a:endParaRPr lang="de-CH" noProof="0"/>
            </a:p>
          </p:txBody>
        </p:sp>
      </p:grpSp>
    </p:spTree>
    <p:extLst>
      <p:ext uri="{BB962C8B-B14F-4D97-AF65-F5344CB8AC3E}">
        <p14:creationId xmlns:p14="http://schemas.microsoft.com/office/powerpoint/2010/main" val="3716835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lvl1pPr>
              <a:defRPr/>
            </a:lvl1pPr>
          </a:lstStyle>
          <a:p>
            <a:r>
              <a:rPr lang="en-US" noProof="0"/>
              <a:t>Click to edit Master title style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C47C2547-0B26-4181-9958-0F74634B97A1}"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1412874"/>
            <a:ext cx="10728000" cy="4860000"/>
          </a:xfrm>
        </p:spPr>
        <p:txBody>
          <a:bodyPr tIns="1620000"/>
          <a:lstStyle>
            <a:lvl1pPr marL="0" indent="0" algn="ctr">
              <a:buNone/>
              <a:defRPr/>
            </a:lvl1pPr>
          </a:lstStyle>
          <a:p>
            <a:r>
              <a:rPr lang="en-US" noProof="0"/>
              <a:t>Click icon to add picture</a:t>
            </a:r>
            <a:endParaRPr lang="de-CH" noProof="0"/>
          </a:p>
        </p:txBody>
      </p:sp>
    </p:spTree>
    <p:extLst>
      <p:ext uri="{BB962C8B-B14F-4D97-AF65-F5344CB8AC3E}">
        <p14:creationId xmlns:p14="http://schemas.microsoft.com/office/powerpoint/2010/main" val="9438521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ld full page">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4A533879-9C0F-4F94-919F-30B833E8871A}"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260350"/>
            <a:ext cx="10728000" cy="6012524"/>
          </a:xfrm>
        </p:spPr>
        <p:txBody>
          <a:bodyPr tIns="2160000"/>
          <a:lstStyle>
            <a:lvl1pPr marL="0" indent="0" algn="ctr">
              <a:buNone/>
              <a:defRPr/>
            </a:lvl1pPr>
          </a:lstStyle>
          <a:p>
            <a:r>
              <a:rPr lang="en-US" noProof="0"/>
              <a:t>Click icon to add picture</a:t>
            </a:r>
            <a:endParaRPr lang="de-CH" noProof="0"/>
          </a:p>
        </p:txBody>
      </p:sp>
    </p:spTree>
    <p:extLst>
      <p:ext uri="{BB962C8B-B14F-4D97-AF65-F5344CB8AC3E}">
        <p14:creationId xmlns:p14="http://schemas.microsoft.com/office/powerpoint/2010/main" val="2842048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zwei Spalten">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6204163" y="1412875"/>
            <a:ext cx="5256000" cy="486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68EF82BE-DF56-4719-B180-C3B0D509F71F}"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040000" cy="4860000"/>
          </a:xfrm>
        </p:spPr>
        <p:txBody>
          <a:bodyPr tIns="1620000"/>
          <a:lstStyle>
            <a:lvl1pPr marL="0" indent="0" algn="ctr">
              <a:buNone/>
              <a:defRPr/>
            </a:lvl1pPr>
          </a:lstStyle>
          <a:p>
            <a:r>
              <a:rPr lang="en-US" noProof="0"/>
              <a:t>Click icon to add picture</a:t>
            </a:r>
            <a:endParaRPr lang="de-CH" noProof="0"/>
          </a:p>
        </p:txBody>
      </p:sp>
    </p:spTree>
    <p:extLst>
      <p:ext uri="{BB962C8B-B14F-4D97-AF65-F5344CB8AC3E}">
        <p14:creationId xmlns:p14="http://schemas.microsoft.com/office/powerpoint/2010/main" val="3996394784"/>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5121800"/>
            <a:ext cx="5255999" cy="1152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3E1B9425-7348-43E2-B0E9-6A2A48F5FA8A}"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256000" cy="3420000"/>
          </a:xfrm>
        </p:spPr>
        <p:txBody>
          <a:bodyPr tIns="900000"/>
          <a:lstStyle>
            <a:lvl1pPr marL="0" indent="0" algn="ctr">
              <a:buNone/>
              <a:defRPr/>
            </a:lvl1pPr>
          </a:lstStyle>
          <a:p>
            <a:r>
              <a:rPr lang="en-US" noProof="0"/>
              <a:t>Click icon to add picture</a:t>
            </a:r>
            <a:endParaRPr lang="de-CH" noProof="0"/>
          </a:p>
        </p:txBody>
      </p:sp>
      <p:sp>
        <p:nvSpPr>
          <p:cNvPr id="9" name="Bildplatzhalter 10">
            <a:extLst>
              <a:ext uri="{FF2B5EF4-FFF2-40B4-BE49-F238E27FC236}">
                <a16:creationId xmlns:a16="http://schemas.microsoft.com/office/drawing/2014/main" id="{1AAB6914-2518-430D-BF4C-14EA51B61410}"/>
              </a:ext>
            </a:extLst>
          </p:cNvPr>
          <p:cNvSpPr>
            <a:spLocks noGrp="1"/>
          </p:cNvSpPr>
          <p:nvPr>
            <p:ph type="pic" sz="quarter" idx="14"/>
          </p:nvPr>
        </p:nvSpPr>
        <p:spPr>
          <a:xfrm>
            <a:off x="6204162" y="1412875"/>
            <a:ext cx="5256000" cy="3420000"/>
          </a:xfrm>
        </p:spPr>
        <p:txBody>
          <a:bodyPr tIns="900000"/>
          <a:lstStyle>
            <a:lvl1pPr marL="0" indent="0" algn="ctr">
              <a:buNone/>
              <a:defRPr/>
            </a:lvl1pPr>
          </a:lstStyle>
          <a:p>
            <a:r>
              <a:rPr lang="en-US" noProof="0"/>
              <a:t>Click icon to add picture</a:t>
            </a:r>
            <a:endParaRPr lang="de-CH" noProof="0"/>
          </a:p>
        </p:txBody>
      </p:sp>
      <p:sp>
        <p:nvSpPr>
          <p:cNvPr id="12" name="Inhaltsplatzhalter 2">
            <a:extLst>
              <a:ext uri="{FF2B5EF4-FFF2-40B4-BE49-F238E27FC236}">
                <a16:creationId xmlns:a16="http://schemas.microsoft.com/office/drawing/2014/main" id="{5092EEFB-079B-4C38-A665-E52B9837601B}"/>
              </a:ext>
            </a:extLst>
          </p:cNvPr>
          <p:cNvSpPr>
            <a:spLocks noGrp="1"/>
          </p:cNvSpPr>
          <p:nvPr>
            <p:ph idx="15"/>
          </p:nvPr>
        </p:nvSpPr>
        <p:spPr>
          <a:xfrm>
            <a:off x="6204162" y="5121800"/>
            <a:ext cx="5256001" cy="1152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Tree>
    <p:extLst>
      <p:ext uri="{BB962C8B-B14F-4D97-AF65-F5344CB8AC3E}">
        <p14:creationId xmlns:p14="http://schemas.microsoft.com/office/powerpoint/2010/main" val="1085750778"/>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4166439"/>
            <a:ext cx="10728327" cy="2124401"/>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0F7782B2-018B-4FD3-AD95-2F64EDE0E9D6}"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3420000" cy="2484000"/>
          </a:xfrm>
        </p:spPr>
        <p:txBody>
          <a:bodyPr tIns="360000"/>
          <a:lstStyle>
            <a:lvl1pPr marL="0" indent="0" algn="ctr">
              <a:buNone/>
              <a:defRPr/>
            </a:lvl1pPr>
          </a:lstStyle>
          <a:p>
            <a:r>
              <a:rPr lang="en-US" noProof="0"/>
              <a:t>Click icon to add picture</a:t>
            </a:r>
            <a:endParaRPr lang="de-CH" noProof="0"/>
          </a:p>
        </p:txBody>
      </p:sp>
      <p:sp>
        <p:nvSpPr>
          <p:cNvPr id="13" name="Bildplatzhalter 10">
            <a:extLst>
              <a:ext uri="{FF2B5EF4-FFF2-40B4-BE49-F238E27FC236}">
                <a16:creationId xmlns:a16="http://schemas.microsoft.com/office/drawing/2014/main" id="{36793346-BF6B-42A8-ADE0-3AA3DC3B239A}"/>
              </a:ext>
            </a:extLst>
          </p:cNvPr>
          <p:cNvSpPr>
            <a:spLocks noGrp="1"/>
          </p:cNvSpPr>
          <p:nvPr>
            <p:ph type="pic" sz="quarter" idx="16"/>
          </p:nvPr>
        </p:nvSpPr>
        <p:spPr>
          <a:xfrm>
            <a:off x="8040162" y="1414800"/>
            <a:ext cx="3420000" cy="2484000"/>
          </a:xfrm>
        </p:spPr>
        <p:txBody>
          <a:bodyPr tIns="360000"/>
          <a:lstStyle>
            <a:lvl1pPr marL="0" indent="0" algn="ctr">
              <a:buNone/>
              <a:defRPr/>
            </a:lvl1pPr>
          </a:lstStyle>
          <a:p>
            <a:r>
              <a:rPr lang="en-US" noProof="0"/>
              <a:t>Click icon to add picture</a:t>
            </a:r>
            <a:endParaRPr lang="de-CH" noProof="0"/>
          </a:p>
        </p:txBody>
      </p:sp>
      <p:sp>
        <p:nvSpPr>
          <p:cNvPr id="14" name="Bildplatzhalter 10">
            <a:extLst>
              <a:ext uri="{FF2B5EF4-FFF2-40B4-BE49-F238E27FC236}">
                <a16:creationId xmlns:a16="http://schemas.microsoft.com/office/drawing/2014/main" id="{FE637F68-618E-43EB-B240-4BFA26852FC5}"/>
              </a:ext>
            </a:extLst>
          </p:cNvPr>
          <p:cNvSpPr>
            <a:spLocks noGrp="1"/>
          </p:cNvSpPr>
          <p:nvPr>
            <p:ph type="pic" sz="quarter" idx="17"/>
          </p:nvPr>
        </p:nvSpPr>
        <p:spPr>
          <a:xfrm>
            <a:off x="4385999" y="1414800"/>
            <a:ext cx="3420000" cy="2484000"/>
          </a:xfrm>
        </p:spPr>
        <p:txBody>
          <a:bodyPr tIns="360000"/>
          <a:lstStyle>
            <a:lvl1pPr marL="0" indent="0" algn="ctr">
              <a:buNone/>
              <a:defRPr/>
            </a:lvl1pPr>
          </a:lstStyle>
          <a:p>
            <a:r>
              <a:rPr lang="en-US" noProof="0"/>
              <a:t>Click icon to add picture</a:t>
            </a:r>
            <a:endParaRPr lang="de-CH" noProof="0"/>
          </a:p>
        </p:txBody>
      </p:sp>
    </p:spTree>
    <p:extLst>
      <p:ext uri="{BB962C8B-B14F-4D97-AF65-F5344CB8AC3E}">
        <p14:creationId xmlns:p14="http://schemas.microsoft.com/office/powerpoint/2010/main" val="2252988954"/>
      </p:ext>
    </p:extLst>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chlussfolie">
    <p:bg>
      <p:bgPr>
        <a:solidFill>
          <a:schemeClr val="bg1"/>
        </a:solidFill>
        <a:effectLst/>
      </p:bgPr>
    </p:bg>
    <p:spTree>
      <p:nvGrpSpPr>
        <p:cNvPr id="1" name=""/>
        <p:cNvGrpSpPr/>
        <p:nvPr/>
      </p:nvGrpSpPr>
      <p:grpSpPr>
        <a:xfrm>
          <a:off x="0" y="0"/>
          <a:ext cx="0" cy="0"/>
          <a:chOff x="0" y="0"/>
          <a:chExt cx="0" cy="0"/>
        </a:xfrm>
      </p:grpSpPr>
      <p:sp>
        <p:nvSpPr>
          <p:cNvPr id="20" name="Inhaltsplatzhalter 2">
            <a:extLst>
              <a:ext uri="{FF2B5EF4-FFF2-40B4-BE49-F238E27FC236}">
                <a16:creationId xmlns:a16="http://schemas.microsoft.com/office/drawing/2014/main" id="{394B20FF-3667-40DF-92A1-C6CF3BBCA26D}"/>
              </a:ext>
            </a:extLst>
          </p:cNvPr>
          <p:cNvSpPr>
            <a:spLocks noGrp="1"/>
          </p:cNvSpPr>
          <p:nvPr>
            <p:ph idx="1"/>
          </p:nvPr>
        </p:nvSpPr>
        <p:spPr>
          <a:xfrm>
            <a:off x="731837" y="2135492"/>
            <a:ext cx="10728325" cy="3960000"/>
          </a:xfrm>
        </p:spPr>
        <p:txBody>
          <a:bodyPr/>
          <a:lstStyle>
            <a:lvl1pPr marL="0" indent="0">
              <a:spcBef>
                <a:spcPts val="0"/>
              </a:spcBef>
              <a:buNone/>
              <a:defRPr>
                <a:solidFill>
                  <a:schemeClr val="tx1"/>
                </a:solidFill>
              </a:defRPr>
            </a:lvl1pPr>
            <a:lvl2pPr marL="266700" indent="0">
              <a:buNone/>
              <a:defRPr>
                <a:solidFill>
                  <a:schemeClr val="bg1"/>
                </a:solidFill>
              </a:defRPr>
            </a:lvl2pPr>
            <a:lvl3pPr marL="540000" indent="0">
              <a:buNone/>
              <a:defRPr>
                <a:solidFill>
                  <a:schemeClr val="bg1"/>
                </a:solidFill>
              </a:defRPr>
            </a:lvl3pPr>
            <a:lvl4pPr marL="808537" indent="0">
              <a:buNone/>
              <a:defRPr>
                <a:solidFill>
                  <a:schemeClr val="bg1"/>
                </a:solidFill>
              </a:defRPr>
            </a:lvl4pPr>
            <a:lvl5pPr marL="1080000" indent="0">
              <a:buNone/>
              <a:defRPr>
                <a:solidFill>
                  <a:schemeClr val="bg1"/>
                </a:solidFill>
              </a:defRPr>
            </a:lvl5pPr>
          </a:lstStyle>
          <a:p>
            <a:pPr lvl="0"/>
            <a:r>
              <a:rPr lang="en-US" noProof="0"/>
              <a:t>Edit Master text styles</a:t>
            </a:r>
          </a:p>
        </p:txBody>
      </p:sp>
      <p:sp>
        <p:nvSpPr>
          <p:cNvPr id="21" name="Bildplatzhalter 8">
            <a:extLst>
              <a:ext uri="{FF2B5EF4-FFF2-40B4-BE49-F238E27FC236}">
                <a16:creationId xmlns:a16="http://schemas.microsoft.com/office/drawing/2014/main" id="{794484F1-3B7F-46CE-AD0B-2310A557A990}"/>
              </a:ext>
            </a:extLst>
          </p:cNvPr>
          <p:cNvSpPr>
            <a:spLocks noGrp="1"/>
          </p:cNvSpPr>
          <p:nvPr>
            <p:ph type="pic" sz="quarter" idx="12"/>
          </p:nvPr>
        </p:nvSpPr>
        <p:spPr>
          <a:xfrm>
            <a:off x="10200163" y="6489088"/>
            <a:ext cx="1260000" cy="180000"/>
          </a:xfrm>
        </p:spPr>
        <p:txBody>
          <a:bodyPr/>
          <a:lstStyle>
            <a:lvl1pPr marL="0" indent="0" algn="l">
              <a:buNone/>
              <a:defRPr sz="700">
                <a:solidFill>
                  <a:schemeClr val="tx1"/>
                </a:solidFill>
              </a:defRPr>
            </a:lvl1pPr>
          </a:lstStyle>
          <a:p>
            <a:r>
              <a:rPr lang="en-US" noProof="0"/>
              <a:t>Click icon to add picture</a:t>
            </a:r>
            <a:endParaRPr lang="de-CH" noProof="0"/>
          </a:p>
        </p:txBody>
      </p:sp>
      <p:pic>
        <p:nvPicPr>
          <p:cNvPr id="22" name="Grafik 21">
            <a:extLst>
              <a:ext uri="{FF2B5EF4-FFF2-40B4-BE49-F238E27FC236}">
                <a16:creationId xmlns:a16="http://schemas.microsoft.com/office/drawing/2014/main" id="{F900572E-A73E-42BE-96FA-38ADC4E79FD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Tree>
    <p:extLst>
      <p:ext uri="{BB962C8B-B14F-4D97-AF65-F5344CB8AC3E}">
        <p14:creationId xmlns:p14="http://schemas.microsoft.com/office/powerpoint/2010/main" val="1752670339"/>
      </p:ext>
    </p:extLst>
  </p:cSld>
  <p:clrMapOvr>
    <a:masterClrMapping/>
  </p:clrMapOvr>
  <p:extLst>
    <p:ext uri="{DCECCB84-F9BA-43D5-87BE-67443E8EF086}">
      <p15:sldGuideLst xmlns:p15="http://schemas.microsoft.com/office/powerpoint/2012/main">
        <p15:guide id="1" pos="6698">
          <p15:clr>
            <a:srgbClr val="FBAE40"/>
          </p15:clr>
        </p15:guide>
        <p15:guide id="3" orient="horz" pos="640">
          <p15:clr>
            <a:srgbClr val="FBAE40"/>
          </p15:clr>
        </p15:guide>
        <p15:guide id="4" orient="horz" pos="39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01">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en-US" noProof="0"/>
              <a:t>Click icon to add picture</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chemeClr val="accent1"/>
          </a:solidFill>
        </p:spPr>
        <p:txBody>
          <a:bodyPr lIns="1080000" tIns="252000" anchor="t" anchorCtr="0"/>
          <a:lstStyle>
            <a:lvl1pPr algn="l">
              <a:lnSpc>
                <a:spcPct val="100000"/>
              </a:lnSpc>
              <a:defRPr sz="3600">
                <a:solidFill>
                  <a:schemeClr val="bg1"/>
                </a:solidFill>
              </a:defRPr>
            </a:lvl1pPr>
          </a:lstStyle>
          <a:p>
            <a:r>
              <a:rPr lang="en-US" noProof="0"/>
              <a:t>Click to edit Master title style</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Bildplatzhalter 8">
            <a:extLst>
              <a:ext uri="{FF2B5EF4-FFF2-40B4-BE49-F238E27FC236}">
                <a16:creationId xmlns:a16="http://schemas.microsoft.com/office/drawing/2014/main" id="{C3C296D1-2CD0-479F-A866-6EC741D2293B}"/>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en-US" noProof="0"/>
              <a:t>Click icon to add picture</a:t>
            </a:r>
            <a:endParaRPr lang="de-CH" noProof="0"/>
          </a:p>
        </p:txBody>
      </p:sp>
      <p:sp>
        <p:nvSpPr>
          <p:cNvPr id="4" name="Textplatzhalter 3">
            <a:extLst>
              <a:ext uri="{FF2B5EF4-FFF2-40B4-BE49-F238E27FC236}">
                <a16:creationId xmlns:a16="http://schemas.microsoft.com/office/drawing/2014/main" id="{EE41BE31-9613-4103-99FF-7DCFF643B329}"/>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en-US" noProof="0"/>
              <a:t>Edit Master text styles</a:t>
            </a:r>
          </a:p>
        </p:txBody>
      </p:sp>
      <p:sp>
        <p:nvSpPr>
          <p:cNvPr id="6" name="Textplatzhalter 5">
            <a:extLst>
              <a:ext uri="{FF2B5EF4-FFF2-40B4-BE49-F238E27FC236}">
                <a16:creationId xmlns:a16="http://schemas.microsoft.com/office/drawing/2014/main" id="{EDEB298C-798E-4D73-9DD6-F896C06530C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a:t>Institute for Transport Planning and Systems</a:t>
            </a:r>
          </a:p>
        </p:txBody>
      </p:sp>
    </p:spTree>
    <p:extLst>
      <p:ext uri="{BB962C8B-B14F-4D97-AF65-F5344CB8AC3E}">
        <p14:creationId xmlns:p14="http://schemas.microsoft.com/office/powerpoint/2010/main" val="4293381049"/>
      </p:ext>
    </p:extLst>
  </p:cSld>
  <p:clrMapOvr>
    <a:masterClrMapping/>
  </p:clrMapOvr>
  <p:extLst>
    <p:ext uri="{DCECCB84-F9BA-43D5-87BE-67443E8EF086}">
      <p15:sldGuideLst xmlns:p15="http://schemas.microsoft.com/office/powerpoint/2012/main">
        <p15:guide id="2" pos="3840" userDrawn="1">
          <p15:clr>
            <a:srgbClr val="FBAE40"/>
          </p15:clr>
        </p15:guide>
        <p15:guide id="3" orient="horz" pos="640" userDrawn="1">
          <p15:clr>
            <a:srgbClr val="FBAE40"/>
          </p15:clr>
        </p15:guide>
        <p15:guide id="4" orient="horz" pos="3952" userDrawn="1">
          <p15:clr>
            <a:srgbClr val="FBAE40"/>
          </p15:clr>
        </p15:guide>
        <p15:guide id="5" pos="610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folie 02">
    <p:spTree>
      <p:nvGrpSpPr>
        <p:cNvPr id="1" name=""/>
        <p:cNvGrpSpPr/>
        <p:nvPr/>
      </p:nvGrpSpPr>
      <p:grpSpPr>
        <a:xfrm>
          <a:off x="0" y="0"/>
          <a:ext cx="0" cy="0"/>
          <a:chOff x="0" y="0"/>
          <a:chExt cx="0" cy="0"/>
        </a:xfrm>
      </p:grpSpPr>
      <p:sp>
        <p:nvSpPr>
          <p:cNvPr id="11" name="Bildplatzhalter 4">
            <a:extLst>
              <a:ext uri="{FF2B5EF4-FFF2-40B4-BE49-F238E27FC236}">
                <a16:creationId xmlns:a16="http://schemas.microsoft.com/office/drawing/2014/main" id="{8A01615F-450E-43D0-B554-DA3FBD48DF34}"/>
              </a:ext>
            </a:extLst>
          </p:cNvPr>
          <p:cNvSpPr>
            <a:spLocks noGrp="1"/>
          </p:cNvSpPr>
          <p:nvPr>
            <p:ph type="pic" sz="quarter" idx="11"/>
          </p:nvPr>
        </p:nvSpPr>
        <p:spPr>
          <a:xfrm>
            <a:off x="731838" y="1016000"/>
            <a:ext cx="10728325" cy="5256000"/>
          </a:xfrm>
        </p:spPr>
        <p:txBody>
          <a:bodyPr lIns="0" tIns="0" rIns="5580000" anchor="ctr" anchorCtr="0"/>
          <a:lstStyle>
            <a:lvl1pPr marL="0" indent="0" algn="ctr">
              <a:buNone/>
              <a:defRPr/>
            </a:lvl1pPr>
          </a:lstStyle>
          <a:p>
            <a:r>
              <a:rPr lang="en-US" noProof="0"/>
              <a:t>Click icon to add picture</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6504000" y="2957494"/>
            <a:ext cx="5688000" cy="2268000"/>
          </a:xfrm>
          <a:solidFill>
            <a:schemeClr val="accent6"/>
          </a:solidFill>
        </p:spPr>
        <p:txBody>
          <a:bodyPr lIns="324000" tIns="252000" anchor="t" anchorCtr="0"/>
          <a:lstStyle>
            <a:lvl1pPr algn="l">
              <a:lnSpc>
                <a:spcPct val="100000"/>
              </a:lnSpc>
              <a:defRPr sz="3600">
                <a:solidFill>
                  <a:schemeClr val="bg1"/>
                </a:solidFill>
              </a:defRPr>
            </a:lvl1pPr>
          </a:lstStyle>
          <a:p>
            <a:r>
              <a:rPr lang="en-US" noProof="0"/>
              <a:t>Click to edit Master title style</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Textplatzhalter 3">
            <a:extLst>
              <a:ext uri="{FF2B5EF4-FFF2-40B4-BE49-F238E27FC236}">
                <a16:creationId xmlns:a16="http://schemas.microsoft.com/office/drawing/2014/main" id="{003A487C-8977-4264-A8A1-D6C1DB604682}"/>
              </a:ext>
            </a:extLst>
          </p:cNvPr>
          <p:cNvSpPr>
            <a:spLocks noGrp="1"/>
          </p:cNvSpPr>
          <p:nvPr>
            <p:ph type="body" sz="quarter" idx="13"/>
          </p:nvPr>
        </p:nvSpPr>
        <p:spPr>
          <a:xfrm>
            <a:off x="6845210" y="4639666"/>
            <a:ext cx="4320000" cy="46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en-US" noProof="0"/>
              <a:t>Edit Master text styles</a:t>
            </a:r>
          </a:p>
        </p:txBody>
      </p:sp>
      <p:sp>
        <p:nvSpPr>
          <p:cNvPr id="13" name="Bildplatzhalter 8">
            <a:extLst>
              <a:ext uri="{FF2B5EF4-FFF2-40B4-BE49-F238E27FC236}">
                <a16:creationId xmlns:a16="http://schemas.microsoft.com/office/drawing/2014/main" id="{E91D3734-CD8F-4F94-A813-570EF31C4732}"/>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en-US" noProof="0"/>
              <a:t>Click icon to add picture</a:t>
            </a:r>
            <a:endParaRPr lang="de-CH" noProof="0"/>
          </a:p>
        </p:txBody>
      </p:sp>
      <p:sp>
        <p:nvSpPr>
          <p:cNvPr id="8" name="Textplatzhalter 5">
            <a:extLst>
              <a:ext uri="{FF2B5EF4-FFF2-40B4-BE49-F238E27FC236}">
                <a16:creationId xmlns:a16="http://schemas.microsoft.com/office/drawing/2014/main" id="{547D2927-4A99-4714-8EBA-F773EAA26308}"/>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a:t>Organisationseinheit verbal</a:t>
            </a:r>
            <a:br>
              <a:rPr lang="de-DE"/>
            </a:br>
            <a:r>
              <a:rPr lang="de-DE"/>
              <a:t>optional auf 2 Zeilen</a:t>
            </a:r>
          </a:p>
        </p:txBody>
      </p:sp>
    </p:spTree>
    <p:extLst>
      <p:ext uri="{BB962C8B-B14F-4D97-AF65-F5344CB8AC3E}">
        <p14:creationId xmlns:p14="http://schemas.microsoft.com/office/powerpoint/2010/main" val="10024114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folie 03">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2D94F76-218E-49F2-87F8-05982912ED18}"/>
              </a:ext>
            </a:extLst>
          </p:cNvPr>
          <p:cNvSpPr/>
          <p:nvPr userDrawn="1"/>
        </p:nvSpPr>
        <p:spPr>
          <a:xfrm>
            <a:off x="731838" y="1016000"/>
            <a:ext cx="10728325" cy="5257800"/>
          </a:xfrm>
          <a:prstGeom prst="rect">
            <a:avLst/>
          </a:prstGeom>
          <a:solidFill>
            <a:srgbClr val="8E67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1" y="1940405"/>
            <a:ext cx="10188000" cy="3420000"/>
          </a:xfrm>
          <a:solidFill>
            <a:schemeClr val="accent3"/>
          </a:solidFill>
          <a:ln>
            <a:noFill/>
          </a:ln>
        </p:spPr>
        <p:txBody>
          <a:bodyPr lIns="1080000" tIns="252000" anchor="t" anchorCtr="0"/>
          <a:lstStyle>
            <a:lvl1pPr algn="l">
              <a:lnSpc>
                <a:spcPct val="100000"/>
              </a:lnSpc>
              <a:defRPr sz="3600">
                <a:solidFill>
                  <a:schemeClr val="bg1"/>
                </a:solidFill>
              </a:defRPr>
            </a:lvl1pPr>
          </a:lstStyle>
          <a:p>
            <a:r>
              <a:rPr lang="en-US" noProof="0"/>
              <a:t>Click to edit Master title style</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7" name="Textplatzhalter 3">
            <a:extLst>
              <a:ext uri="{FF2B5EF4-FFF2-40B4-BE49-F238E27FC236}">
                <a16:creationId xmlns:a16="http://schemas.microsoft.com/office/drawing/2014/main" id="{0503E57F-F89F-431B-8D38-7CC97B7C201A}"/>
              </a:ext>
            </a:extLst>
          </p:cNvPr>
          <p:cNvSpPr>
            <a:spLocks noGrp="1"/>
          </p:cNvSpPr>
          <p:nvPr>
            <p:ph type="body" sz="quarter" idx="13"/>
          </p:nvPr>
        </p:nvSpPr>
        <p:spPr>
          <a:xfrm>
            <a:off x="1078516" y="4217884"/>
            <a:ext cx="864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en-US" noProof="0"/>
              <a:t>Edit Master text styles</a:t>
            </a:r>
          </a:p>
        </p:txBody>
      </p:sp>
      <p:sp>
        <p:nvSpPr>
          <p:cNvPr id="12" name="Bildplatzhalter 8">
            <a:extLst>
              <a:ext uri="{FF2B5EF4-FFF2-40B4-BE49-F238E27FC236}">
                <a16:creationId xmlns:a16="http://schemas.microsoft.com/office/drawing/2014/main" id="{1BEB6197-C509-4752-B57E-CEE955F5D926}"/>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en-US" noProof="0"/>
              <a:t>Click icon to add picture</a:t>
            </a:r>
            <a:endParaRPr lang="de-CH" noProof="0"/>
          </a:p>
        </p:txBody>
      </p:sp>
      <p:sp>
        <p:nvSpPr>
          <p:cNvPr id="8" name="Textplatzhalter 5">
            <a:extLst>
              <a:ext uri="{FF2B5EF4-FFF2-40B4-BE49-F238E27FC236}">
                <a16:creationId xmlns:a16="http://schemas.microsoft.com/office/drawing/2014/main" id="{4ADF7DEC-21BD-45CA-9E91-B9F58A69F62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a:t>Organisationseinheit verbal</a:t>
            </a:r>
            <a:br>
              <a:rPr lang="de-DE"/>
            </a:br>
            <a:r>
              <a:rPr lang="de-DE"/>
              <a:t>optional auf 2 Zeilen</a:t>
            </a:r>
          </a:p>
        </p:txBody>
      </p:sp>
    </p:spTree>
    <p:extLst>
      <p:ext uri="{BB962C8B-B14F-4D97-AF65-F5344CB8AC3E}">
        <p14:creationId xmlns:p14="http://schemas.microsoft.com/office/powerpoint/2010/main" val="3924069494"/>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folie 04">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731837" y="1016000"/>
            <a:ext cx="10728326" cy="5256000"/>
          </a:xfrm>
          <a:solidFill>
            <a:schemeClr val="accent6"/>
          </a:solidFill>
          <a:ln>
            <a:noFill/>
          </a:ln>
        </p:spPr>
        <p:txBody>
          <a:bodyPr lIns="324000" tIns="1152000" anchor="t" anchorCtr="0"/>
          <a:lstStyle>
            <a:lvl1pPr algn="l">
              <a:lnSpc>
                <a:spcPct val="100000"/>
              </a:lnSpc>
              <a:defRPr sz="3600">
                <a:solidFill>
                  <a:schemeClr val="bg1"/>
                </a:solidFill>
              </a:defRPr>
            </a:lvl1pPr>
          </a:lstStyle>
          <a:p>
            <a:r>
              <a:rPr lang="en-US" noProof="0"/>
              <a:t>Click to edit Master title style</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6" name="Textplatzhalter 3">
            <a:extLst>
              <a:ext uri="{FF2B5EF4-FFF2-40B4-BE49-F238E27FC236}">
                <a16:creationId xmlns:a16="http://schemas.microsoft.com/office/drawing/2014/main" id="{5FCAD79B-EF47-46A0-9575-229F3DAA72F5}"/>
              </a:ext>
            </a:extLst>
          </p:cNvPr>
          <p:cNvSpPr>
            <a:spLocks noGrp="1"/>
          </p:cNvSpPr>
          <p:nvPr>
            <p:ph type="body" sz="quarter" idx="13"/>
          </p:nvPr>
        </p:nvSpPr>
        <p:spPr>
          <a:xfrm>
            <a:off x="1078515" y="5122625"/>
            <a:ext cx="10044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en-US" noProof="0"/>
              <a:t>Edit Master text styles</a:t>
            </a:r>
          </a:p>
        </p:txBody>
      </p:sp>
      <p:sp>
        <p:nvSpPr>
          <p:cNvPr id="8" name="Bildplatzhalter 8">
            <a:extLst>
              <a:ext uri="{FF2B5EF4-FFF2-40B4-BE49-F238E27FC236}">
                <a16:creationId xmlns:a16="http://schemas.microsoft.com/office/drawing/2014/main" id="{72236FC6-C8FF-43C1-86B9-BF112345926F}"/>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en-US" noProof="0"/>
              <a:t>Click icon to add picture</a:t>
            </a:r>
            <a:endParaRPr lang="de-CH" noProof="0"/>
          </a:p>
        </p:txBody>
      </p:sp>
      <p:sp>
        <p:nvSpPr>
          <p:cNvPr id="7" name="Textplatzhalter 5">
            <a:extLst>
              <a:ext uri="{FF2B5EF4-FFF2-40B4-BE49-F238E27FC236}">
                <a16:creationId xmlns:a16="http://schemas.microsoft.com/office/drawing/2014/main" id="{789A3267-E086-4EC3-A0BB-F8ECD01A5C7E}"/>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a:t>Organisationseinheit verbal</a:t>
            </a:r>
            <a:br>
              <a:rPr lang="de-DE"/>
            </a:br>
            <a:r>
              <a:rPr lang="de-DE"/>
              <a:t>optional auf 2 Zeilen</a:t>
            </a:r>
          </a:p>
        </p:txBody>
      </p:sp>
    </p:spTree>
    <p:extLst>
      <p:ext uri="{BB962C8B-B14F-4D97-AF65-F5344CB8AC3E}">
        <p14:creationId xmlns:p14="http://schemas.microsoft.com/office/powerpoint/2010/main" val="732532068"/>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folie 04 – Uni Zürich">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en-US" noProof="0"/>
              <a:t>Click icon to add picture</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chemeClr val="accent2"/>
          </a:solidFill>
        </p:spPr>
        <p:txBody>
          <a:bodyPr lIns="1080000" tIns="252000" anchor="t" anchorCtr="0"/>
          <a:lstStyle>
            <a:lvl1pPr algn="l">
              <a:lnSpc>
                <a:spcPct val="100000"/>
              </a:lnSpc>
              <a:defRPr sz="3600">
                <a:solidFill>
                  <a:schemeClr val="bg1"/>
                </a:solidFill>
              </a:defRPr>
            </a:lvl1pPr>
          </a:lstStyle>
          <a:p>
            <a:r>
              <a:rPr lang="en-US" noProof="0"/>
              <a:t>Click to edit Master title style</a:t>
            </a:r>
            <a:endParaRPr lang="de-CH" noProof="0"/>
          </a:p>
        </p:txBody>
      </p:sp>
      <p:pic>
        <p:nvPicPr>
          <p:cNvPr id="4" name="Grafik 3">
            <a:extLst>
              <a:ext uri="{FF2B5EF4-FFF2-40B4-BE49-F238E27FC236}">
                <a16:creationId xmlns:a16="http://schemas.microsoft.com/office/drawing/2014/main" id="{793E2EDD-B19F-478D-BB03-AD55EC1E86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7672" y="228020"/>
            <a:ext cx="3679200" cy="552508"/>
          </a:xfrm>
          <a:prstGeom prst="rect">
            <a:avLst/>
          </a:prstGeom>
        </p:spPr>
      </p:pic>
      <p:sp>
        <p:nvSpPr>
          <p:cNvPr id="7" name="Textplatzhalter 3">
            <a:extLst>
              <a:ext uri="{FF2B5EF4-FFF2-40B4-BE49-F238E27FC236}">
                <a16:creationId xmlns:a16="http://schemas.microsoft.com/office/drawing/2014/main" id="{D364BCB8-820F-4C3A-BA37-7048A4C8D4C3}"/>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en-US" noProof="0"/>
              <a:t>Edit Master text styles</a:t>
            </a:r>
          </a:p>
        </p:txBody>
      </p:sp>
      <p:sp>
        <p:nvSpPr>
          <p:cNvPr id="11" name="Bildplatzhalter 8">
            <a:extLst>
              <a:ext uri="{FF2B5EF4-FFF2-40B4-BE49-F238E27FC236}">
                <a16:creationId xmlns:a16="http://schemas.microsoft.com/office/drawing/2014/main" id="{A73913C2-8DFE-4F15-B2DB-2A6D5C267009}"/>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en-US" noProof="0"/>
              <a:t>Click icon to add picture</a:t>
            </a:r>
            <a:endParaRPr lang="de-CH" noProof="0"/>
          </a:p>
        </p:txBody>
      </p:sp>
      <p:sp>
        <p:nvSpPr>
          <p:cNvPr id="9" name="Textplatzhalter 5">
            <a:extLst>
              <a:ext uri="{FF2B5EF4-FFF2-40B4-BE49-F238E27FC236}">
                <a16:creationId xmlns:a16="http://schemas.microsoft.com/office/drawing/2014/main" id="{791A1AD7-DB7D-4C75-BEFB-EB6D34D3B2AB}"/>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a:t>Organisationseinheit verbal</a:t>
            </a:r>
            <a:br>
              <a:rPr lang="de-DE"/>
            </a:br>
            <a:r>
              <a:rPr lang="de-DE"/>
              <a:t>optional auf 2 Zeilen</a:t>
            </a:r>
          </a:p>
        </p:txBody>
      </p:sp>
    </p:spTree>
    <p:extLst>
      <p:ext uri="{BB962C8B-B14F-4D97-AF65-F5344CB8AC3E}">
        <p14:creationId xmlns:p14="http://schemas.microsoft.com/office/powerpoint/2010/main" val="278925752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lvl1pPr marL="539750" indent="-539750">
              <a:buFont typeface="+mj-lt"/>
              <a:buAutoNum type="arabicPeriod"/>
              <a:defRPr/>
            </a:lvl1pPr>
            <a:lvl2pPr marL="1079500" indent="-539750">
              <a:buFont typeface="+mj-lt"/>
              <a:buAutoNum type="arabicPeriod"/>
              <a:defRPr/>
            </a:lvl2pPr>
            <a:lvl3pPr marL="1612900" indent="-533400">
              <a:buFont typeface="+mj-lt"/>
              <a:buAutoNum type="arabicPeriod"/>
              <a:defRPr/>
            </a:lvl3pPr>
            <a:lvl4pPr marL="2152650" indent="-539750">
              <a:buFont typeface="+mj-lt"/>
              <a:buAutoNum type="arabicPeriod"/>
              <a:defRPr/>
            </a:lvl4pPr>
            <a:lvl5pPr marL="2692400" indent="-539750">
              <a:buFont typeface="+mj-lt"/>
              <a:buAutoNum type="arabicPeriod"/>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1332D50A-E6CC-4D88-8908-F2129032F4C7}"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2221599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en-US" noProof="0"/>
              <a:t>Click to edit Master title style</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11B96697-4585-4368-989A-16003D150648}"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1888753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9CEF804-E58C-481B-A606-7D35AF68FF55}"/>
              </a:ext>
            </a:extLst>
          </p:cNvPr>
          <p:cNvSpPr>
            <a:spLocks noGrp="1"/>
          </p:cNvSpPr>
          <p:nvPr>
            <p:ph type="title"/>
          </p:nvPr>
        </p:nvSpPr>
        <p:spPr>
          <a:xfrm>
            <a:off x="731837" y="260351"/>
            <a:ext cx="10728325" cy="900000"/>
          </a:xfrm>
          <a:prstGeom prst="rect">
            <a:avLst/>
          </a:prstGeom>
        </p:spPr>
        <p:txBody>
          <a:bodyPr vert="horz" lIns="0" tIns="0" rIns="0" bIns="0" rtlCol="0" anchor="t" anchorCtr="0">
            <a:noAutofit/>
          </a:bodyPr>
          <a:lstStyle/>
          <a:p>
            <a:r>
              <a:rPr lang="de-CH" noProof="0"/>
              <a:t>Mastertitelformat bearbeiten</a:t>
            </a:r>
          </a:p>
        </p:txBody>
      </p:sp>
      <p:sp>
        <p:nvSpPr>
          <p:cNvPr id="3" name="Textplatzhalter 2">
            <a:extLst>
              <a:ext uri="{FF2B5EF4-FFF2-40B4-BE49-F238E27FC236}">
                <a16:creationId xmlns:a16="http://schemas.microsoft.com/office/drawing/2014/main" id="{65C6EC0D-393C-42F2-B6A7-B19C9B098F2D}"/>
              </a:ext>
            </a:extLst>
          </p:cNvPr>
          <p:cNvSpPr>
            <a:spLocks noGrp="1"/>
          </p:cNvSpPr>
          <p:nvPr>
            <p:ph type="body" idx="1"/>
          </p:nvPr>
        </p:nvSpPr>
        <p:spPr>
          <a:xfrm>
            <a:off x="731837" y="1412875"/>
            <a:ext cx="10728325" cy="4680000"/>
          </a:xfrm>
          <a:prstGeom prst="rect">
            <a:avLst/>
          </a:prstGeom>
        </p:spPr>
        <p:txBody>
          <a:bodyPr vert="horz" lIns="0" tIns="0" rIns="0" bIns="0" rtlCol="0">
            <a:noAutofit/>
          </a:bodyPr>
          <a:lstStyle/>
          <a:p>
            <a:pPr lvl="0"/>
            <a:r>
              <a:rPr lang="de-CH" noProof="0"/>
              <a:t>Mastertextformat bearbeiten</a:t>
            </a:r>
          </a:p>
          <a:p>
            <a:pPr lvl="1"/>
            <a:r>
              <a:rPr lang="de-CH" noProof="0"/>
              <a:t>Zweite Ebene</a:t>
            </a:r>
          </a:p>
          <a:p>
            <a:pPr lvl="2"/>
            <a:r>
              <a:rPr lang="de-CH" noProof="0"/>
              <a:t>Dritte Ebene</a:t>
            </a:r>
          </a:p>
          <a:p>
            <a:pPr lvl="3"/>
            <a:r>
              <a:rPr lang="de-CH" noProof="0"/>
              <a:t>Vierte Ebene</a:t>
            </a:r>
          </a:p>
          <a:p>
            <a:pPr lvl="4"/>
            <a:r>
              <a:rPr lang="de-CH" noProof="0"/>
              <a:t>Fünfte Ebene</a:t>
            </a:r>
          </a:p>
        </p:txBody>
      </p:sp>
      <p:sp>
        <p:nvSpPr>
          <p:cNvPr id="4" name="Datumsplatzhalter 3">
            <a:extLst>
              <a:ext uri="{FF2B5EF4-FFF2-40B4-BE49-F238E27FC236}">
                <a16:creationId xmlns:a16="http://schemas.microsoft.com/office/drawing/2014/main" id="{37C96E51-36C9-4BEE-A761-33378A0DF03D}"/>
              </a:ext>
            </a:extLst>
          </p:cNvPr>
          <p:cNvSpPr>
            <a:spLocks noGrp="1"/>
          </p:cNvSpPr>
          <p:nvPr>
            <p:ph type="dt" sz="half" idx="2"/>
          </p:nvPr>
        </p:nvSpPr>
        <p:spPr>
          <a:xfrm>
            <a:off x="10473692" y="6522444"/>
            <a:ext cx="612000" cy="216000"/>
          </a:xfrm>
          <a:prstGeom prst="rect">
            <a:avLst/>
          </a:prstGeom>
        </p:spPr>
        <p:txBody>
          <a:bodyPr vert="horz" lIns="0" tIns="0" rIns="0" bIns="0" rtlCol="0" anchor="ctr"/>
          <a:lstStyle>
            <a:lvl1pPr algn="l">
              <a:defRPr sz="800">
                <a:solidFill>
                  <a:schemeClr val="tx1"/>
                </a:solidFill>
              </a:defRPr>
            </a:lvl1pPr>
          </a:lstStyle>
          <a:p>
            <a:fld id="{4A358CF3-A22A-46C1-A4E5-5810212466EF}" type="datetime1">
              <a:rPr lang="de-CH" noProof="0" smtClean="0"/>
              <a:t>30.10.2024</a:t>
            </a:fld>
            <a:endParaRPr lang="de-CH" noProof="0"/>
          </a:p>
        </p:txBody>
      </p:sp>
      <p:sp>
        <p:nvSpPr>
          <p:cNvPr id="5" name="Fußzeilenplatzhalter 4">
            <a:extLst>
              <a:ext uri="{FF2B5EF4-FFF2-40B4-BE49-F238E27FC236}">
                <a16:creationId xmlns:a16="http://schemas.microsoft.com/office/drawing/2014/main" id="{411EC403-6E63-4450-AFDD-66CA49D6CCBE}"/>
              </a:ext>
            </a:extLst>
          </p:cNvPr>
          <p:cNvSpPr>
            <a:spLocks noGrp="1"/>
          </p:cNvSpPr>
          <p:nvPr>
            <p:ph type="ftr" sz="quarter" idx="3"/>
          </p:nvPr>
        </p:nvSpPr>
        <p:spPr>
          <a:xfrm>
            <a:off x="2171700" y="6522444"/>
            <a:ext cx="5400000" cy="216000"/>
          </a:xfrm>
          <a:prstGeom prst="rect">
            <a:avLst/>
          </a:prstGeom>
        </p:spPr>
        <p:txBody>
          <a:bodyPr vert="horz" lIns="0" tIns="0" rIns="0" bIns="0" rtlCol="0" anchor="ctr"/>
          <a:lstStyle>
            <a:lvl1pPr algn="l">
              <a:defRPr sz="800">
                <a:solidFill>
                  <a:schemeClr val="tx1"/>
                </a:solidFill>
              </a:defRPr>
            </a:lvl1pPr>
          </a:lstStyle>
          <a:p>
            <a:r>
              <a:rPr lang="de-DE" noProof="0"/>
              <a:t>Organisationseinheit verbal</a:t>
            </a:r>
            <a:endParaRPr lang="de-CH" noProof="0"/>
          </a:p>
        </p:txBody>
      </p:sp>
      <p:sp>
        <p:nvSpPr>
          <p:cNvPr id="6" name="Foliennummernplatzhalter 5">
            <a:extLst>
              <a:ext uri="{FF2B5EF4-FFF2-40B4-BE49-F238E27FC236}">
                <a16:creationId xmlns:a16="http://schemas.microsoft.com/office/drawing/2014/main" id="{7FDFCC57-7DDC-4B2C-A6BE-862DAF9C9F11}"/>
              </a:ext>
            </a:extLst>
          </p:cNvPr>
          <p:cNvSpPr>
            <a:spLocks noGrp="1"/>
          </p:cNvSpPr>
          <p:nvPr>
            <p:ph type="sldNum" sz="quarter" idx="4"/>
          </p:nvPr>
        </p:nvSpPr>
        <p:spPr>
          <a:xfrm>
            <a:off x="11137585" y="6522444"/>
            <a:ext cx="322577" cy="216000"/>
          </a:xfrm>
          <a:prstGeom prst="rect">
            <a:avLst/>
          </a:prstGeom>
        </p:spPr>
        <p:txBody>
          <a:bodyPr vert="horz" lIns="0" tIns="0" rIns="0" bIns="0" rtlCol="0" anchor="ctr"/>
          <a:lstStyle>
            <a:lvl1pPr algn="r">
              <a:defRPr sz="800">
                <a:solidFill>
                  <a:schemeClr val="tx1"/>
                </a:solidFill>
              </a:defRPr>
            </a:lvl1pPr>
          </a:lstStyle>
          <a:p>
            <a:fld id="{5ACA52AF-F19D-405C-AD5F-7D94B96A5CC3}" type="slidenum">
              <a:rPr lang="de-CH" noProof="0" smtClean="0"/>
              <a:pPr/>
              <a:t>‹#›</a:t>
            </a:fld>
            <a:endParaRPr lang="de-CH" noProof="0"/>
          </a:p>
        </p:txBody>
      </p:sp>
    </p:spTree>
    <p:extLst>
      <p:ext uri="{BB962C8B-B14F-4D97-AF65-F5344CB8AC3E}">
        <p14:creationId xmlns:p14="http://schemas.microsoft.com/office/powerpoint/2010/main" val="40960627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49" r:id="rId3"/>
    <p:sldLayoutId id="2147483651" r:id="rId4"/>
    <p:sldLayoutId id="2147483652" r:id="rId5"/>
    <p:sldLayoutId id="2147483653" r:id="rId6"/>
    <p:sldLayoutId id="2147483654" r:id="rId7"/>
    <p:sldLayoutId id="2147483666"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hf hdr="0"/>
  <p:txStyles>
    <p:titleStyle>
      <a:lvl1pPr algn="l" defTabSz="914400"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461" userDrawn="1">
          <p15:clr>
            <a:srgbClr val="F26B43"/>
          </p15:clr>
        </p15:guide>
        <p15:guide id="3" pos="7219" userDrawn="1">
          <p15:clr>
            <a:srgbClr val="F26B43"/>
          </p15:clr>
        </p15:guide>
        <p15:guide id="4" orient="horz" pos="164" userDrawn="1">
          <p15:clr>
            <a:srgbClr val="F26B43"/>
          </p15:clr>
        </p15:guide>
        <p15:guide id="5" orient="horz" pos="890" userDrawn="1">
          <p15:clr>
            <a:srgbClr val="F26B43"/>
          </p15:clr>
        </p15:guide>
        <p15:guide id="6" orient="horz" pos="4201"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41.pn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arxiv.org/abs/1504.01032" TargetMode="External"/><Relationship Id="rId5" Type="http://schemas.openxmlformats.org/officeDocument/2006/relationships/image" Target="../media/image42.png"/><Relationship Id="rId4" Type="http://schemas.openxmlformats.org/officeDocument/2006/relationships/image" Target="../media/image18.png"/><Relationship Id="rId9" Type="http://schemas.openxmlformats.org/officeDocument/2006/relationships/image" Target="../media/image43.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44.png"/><Relationship Id="rId7"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45.png"/><Relationship Id="rId5" Type="http://schemas.openxmlformats.org/officeDocument/2006/relationships/image" Target="../media/image17.png"/><Relationship Id="rId4" Type="http://schemas.openxmlformats.org/officeDocument/2006/relationships/image" Target="../media/image42.png"/><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46.png"/><Relationship Id="rId7"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17.png"/><Relationship Id="rId9"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50.png"/><Relationship Id="rId10" Type="http://schemas.openxmlformats.org/officeDocument/2006/relationships/image" Target="../media/image48.png"/><Relationship Id="rId4" Type="http://schemas.openxmlformats.org/officeDocument/2006/relationships/image" Target="../media/image49.png"/><Relationship Id="rId9" Type="http://schemas.openxmlformats.org/officeDocument/2006/relationships/image" Target="../media/image47.png"/></Relationships>
</file>

<file path=ppt/slides/_rels/slide14.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44.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52.png"/><Relationship Id="rId4" Type="http://schemas.openxmlformats.org/officeDocument/2006/relationships/image" Target="../media/image50.png"/></Relationships>
</file>

<file path=ppt/slides/_rels/slide15.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0.png"/><Relationship Id="rId7" Type="http://schemas.openxmlformats.org/officeDocument/2006/relationships/image" Target="../media/image5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8.png"/><Relationship Id="rId7"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590.png"/><Relationship Id="rId5" Type="http://schemas.openxmlformats.org/officeDocument/2006/relationships/image" Target="../media/image580.png"/><Relationship Id="rId4" Type="http://schemas.openxmlformats.org/officeDocument/2006/relationships/image" Target="../media/image59.png"/></Relationships>
</file>

<file path=ppt/slides/_rels/slide17.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image" Target="../media/image61.png"/><Relationship Id="rId7" Type="http://schemas.openxmlformats.org/officeDocument/2006/relationships/image" Target="../media/image6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1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8.png"/></Relationships>
</file>

<file path=ppt/slides/_rels/slide1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71.png"/><Relationship Id="rId5" Type="http://schemas.openxmlformats.org/officeDocument/2006/relationships/image" Target="../media/image45.png"/><Relationship Id="rId4" Type="http://schemas.openxmlformats.org/officeDocument/2006/relationships/image" Target="../media/image70.png"/></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0.jpeg"/></Relationships>
</file>

<file path=ppt/slides/_rels/slide20.xml.rels><?xml version="1.0" encoding="UTF-8" standalone="yes"?>
<Relationships xmlns="http://schemas.openxmlformats.org/package/2006/relationships"><Relationship Id="rId8" Type="http://schemas.openxmlformats.org/officeDocument/2006/relationships/image" Target="../media/image15.jpeg"/><Relationship Id="rId13" Type="http://schemas.openxmlformats.org/officeDocument/2006/relationships/image" Target="../media/image20.png"/><Relationship Id="rId3" Type="http://schemas.openxmlformats.org/officeDocument/2006/relationships/image" Target="../media/image72.png"/><Relationship Id="rId7" Type="http://schemas.openxmlformats.org/officeDocument/2006/relationships/image" Target="../media/image14.png"/><Relationship Id="rId12"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hyperlink" Target="https://github.com/Bryanttt-tang?tab=repositories" TargetMode="External"/><Relationship Id="rId11" Type="http://schemas.openxmlformats.org/officeDocument/2006/relationships/image" Target="../media/image19.png"/><Relationship Id="rId5" Type="http://schemas.openxmlformats.org/officeDocument/2006/relationships/image" Target="../media/image73.png"/><Relationship Id="rId10" Type="http://schemas.openxmlformats.org/officeDocument/2006/relationships/image" Target="../media/image17.png"/><Relationship Id="rId4" Type="http://schemas.openxmlformats.org/officeDocument/2006/relationships/hyperlink" Target="https://www.linkedin.com/school/institute-for-transport-planning-and-systems-at-the-eth-zurich/" TargetMode="External"/><Relationship Id="rId9" Type="http://schemas.openxmlformats.org/officeDocument/2006/relationships/image" Target="../media/image16.png"/><Relationship Id="rId1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43.png"/><Relationship Id="rId1" Type="http://schemas.openxmlformats.org/officeDocument/2006/relationships/slideLayout" Target="../slideLayouts/slideLayout16.xml"/><Relationship Id="rId4" Type="http://schemas.openxmlformats.org/officeDocument/2006/relationships/image" Target="../media/image75.png"/></Relationships>
</file>

<file path=ppt/slides/_rels/slide22.xml.rels><?xml version="1.0" encoding="UTF-8" standalone="yes"?>
<Relationships xmlns="http://schemas.openxmlformats.org/package/2006/relationships"><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image" Target="../media/image79.png"/><Relationship Id="rId5" Type="http://schemas.openxmlformats.org/officeDocument/2006/relationships/image" Target="../media/image78.png"/><Relationship Id="rId4" Type="http://schemas.openxmlformats.org/officeDocument/2006/relationships/image" Target="../media/image77.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jpeg"/><Relationship Id="rId4" Type="http://schemas.openxmlformats.org/officeDocument/2006/relationships/image" Target="../media/image15.jpeg"/><Relationship Id="rId9" Type="http://schemas.openxmlformats.org/officeDocument/2006/relationships/image" Target="../media/image20.png"/><Relationship Id="rId14" Type="http://schemas.openxmlformats.org/officeDocument/2006/relationships/image" Target="../media/image2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37.png"/><Relationship Id="rId4" Type="http://schemas.openxmlformats.org/officeDocument/2006/relationships/image" Target="../media/image36.png"/></Relationships>
</file>

<file path=ppt/slides/_rels/slide8.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9.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jpeg"/><Relationship Id="rId10" Type="http://schemas.openxmlformats.org/officeDocument/2006/relationships/image" Target="../media/image17.png"/><Relationship Id="rId4" Type="http://schemas.openxmlformats.org/officeDocument/2006/relationships/image" Target="../media/image20.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dplatzhalter 18" descr="Ein Bild, das Gebäude, Stadt, Schloss, Turm enthält.&#10;&#10;Automatisch generierte Beschreibung">
            <a:extLst>
              <a:ext uri="{FF2B5EF4-FFF2-40B4-BE49-F238E27FC236}">
                <a16:creationId xmlns:a16="http://schemas.microsoft.com/office/drawing/2014/main" id="{882FF669-564A-4497-A386-BA8B28F256B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461" b="461"/>
          <a:stretch>
            <a:fillRect/>
          </a:stretch>
        </p:blipFill>
        <p:spPr/>
      </p:pic>
      <p:sp>
        <p:nvSpPr>
          <p:cNvPr id="3" name="Titel 2">
            <a:extLst>
              <a:ext uri="{FF2B5EF4-FFF2-40B4-BE49-F238E27FC236}">
                <a16:creationId xmlns:a16="http://schemas.microsoft.com/office/drawing/2014/main" id="{AC1FB292-90C1-439C-8480-EB4116CF2374}"/>
              </a:ext>
            </a:extLst>
          </p:cNvPr>
          <p:cNvSpPr>
            <a:spLocks noGrp="1"/>
          </p:cNvSpPr>
          <p:nvPr>
            <p:ph type="ctrTitle"/>
          </p:nvPr>
        </p:nvSpPr>
        <p:spPr>
          <a:xfrm>
            <a:off x="-1" y="2171700"/>
            <a:ext cx="7017489" cy="3554730"/>
          </a:xfrm>
        </p:spPr>
        <p:txBody>
          <a:bodyPr/>
          <a:lstStyle/>
          <a:p>
            <a:r>
              <a:rPr lang="en-GB" sz="3200" dirty="0"/>
              <a:t>Split-as-a-Pro: </a:t>
            </a:r>
            <a:r>
              <a:rPr lang="en-GB" sz="3200" dirty="0" err="1"/>
              <a:t>behavioral</a:t>
            </a:r>
            <a:r>
              <a:rPr lang="en-GB" sz="3200" dirty="0"/>
              <a:t> control via operator splitting methods</a:t>
            </a:r>
            <a:endParaRPr lang="de-DE" sz="3200" dirty="0">
              <a:cs typeface="Arial"/>
            </a:endParaRPr>
          </a:p>
        </p:txBody>
      </p:sp>
      <p:pic>
        <p:nvPicPr>
          <p:cNvPr id="7" name="Picture 6" descr="A blue and grey logo&#10;&#10;Description automatically generated">
            <a:extLst>
              <a:ext uri="{FF2B5EF4-FFF2-40B4-BE49-F238E27FC236}">
                <a16:creationId xmlns:a16="http://schemas.microsoft.com/office/drawing/2014/main" id="{1864400F-EAF3-EC22-FA8F-88EC37F8C217}"/>
              </a:ext>
            </a:extLst>
          </p:cNvPr>
          <p:cNvPicPr>
            <a:picLocks noChangeAspect="1"/>
          </p:cNvPicPr>
          <p:nvPr/>
        </p:nvPicPr>
        <p:blipFill>
          <a:blip r:embed="rId4"/>
          <a:stretch>
            <a:fillRect/>
          </a:stretch>
        </p:blipFill>
        <p:spPr>
          <a:xfrm>
            <a:off x="10569019" y="85626"/>
            <a:ext cx="810706" cy="810706"/>
          </a:xfrm>
          <a:prstGeom prst="rect">
            <a:avLst/>
          </a:prstGeom>
        </p:spPr>
      </p:pic>
      <p:sp>
        <p:nvSpPr>
          <p:cNvPr id="4" name="文本占位符 3">
            <a:extLst>
              <a:ext uri="{FF2B5EF4-FFF2-40B4-BE49-F238E27FC236}">
                <a16:creationId xmlns:a16="http://schemas.microsoft.com/office/drawing/2014/main" id="{B105DFF3-37C8-2EDE-C95D-F64E7660E77B}"/>
              </a:ext>
            </a:extLst>
          </p:cNvPr>
          <p:cNvSpPr>
            <a:spLocks noGrp="1"/>
          </p:cNvSpPr>
          <p:nvPr>
            <p:ph type="body" sz="quarter" idx="13"/>
          </p:nvPr>
        </p:nvSpPr>
        <p:spPr>
          <a:xfrm>
            <a:off x="1014721" y="3517471"/>
            <a:ext cx="4680000" cy="1008000"/>
          </a:xfrm>
        </p:spPr>
        <p:txBody>
          <a:bodyPr/>
          <a:lstStyle/>
          <a:p>
            <a:r>
              <a:rPr lang="de-DE" sz="1800" b="1" dirty="0">
                <a:latin typeface="Helvetica" panose="020B0604020202020204" pitchFamily="34" charset="0"/>
                <a:cs typeface="Helvetica" panose="020B0604020202020204" pitchFamily="34" charset="0"/>
              </a:rPr>
              <a:t>Yu T</a:t>
            </a:r>
            <a:r>
              <a:rPr lang="en-US" altLang="zh-CN" sz="1800" b="1" dirty="0">
                <a:latin typeface="Helvetica" panose="020B0604020202020204" pitchFamily="34" charset="0"/>
                <a:cs typeface="Helvetica" panose="020B0604020202020204" pitchFamily="34" charset="0"/>
              </a:rPr>
              <a:t>ang</a:t>
            </a:r>
            <a:endParaRPr lang="de-DE" sz="1800" b="1" dirty="0">
              <a:latin typeface="Helvetica" panose="020B0604020202020204" pitchFamily="34" charset="0"/>
              <a:cs typeface="Helvetica" panose="020B0604020202020204" pitchFamily="34" charset="0"/>
            </a:endParaRPr>
          </a:p>
          <a:p>
            <a:r>
              <a:rPr lang="de-DE" dirty="0">
                <a:latin typeface="Helvetica" panose="020B0604020202020204" pitchFamily="34" charset="0"/>
                <a:cs typeface="Helvetica" panose="020B0604020202020204" pitchFamily="34" charset="0"/>
              </a:rPr>
              <a:t>31 </a:t>
            </a:r>
            <a:r>
              <a:rPr lang="de-DE" sz="1800" dirty="0">
                <a:latin typeface="Helvetica" panose="020B0604020202020204" pitchFamily="34" charset="0"/>
                <a:cs typeface="Helvetica" panose="020B0604020202020204" pitchFamily="34" charset="0"/>
              </a:rPr>
              <a:t>October 2024</a:t>
            </a:r>
          </a:p>
          <a:p>
            <a:endParaRPr lang="de-DE" sz="1800" dirty="0">
              <a:latin typeface="Helvetica" panose="020B0604020202020204" pitchFamily="34" charset="0"/>
              <a:cs typeface="Helvetica" panose="020B0604020202020204" pitchFamily="34" charset="0"/>
            </a:endParaRPr>
          </a:p>
          <a:p>
            <a:r>
              <a:rPr lang="de-DE" sz="1800" b="1" dirty="0">
                <a:latin typeface="Helvetica" panose="020B0604020202020204" pitchFamily="34" charset="0"/>
                <a:cs typeface="Helvetica" panose="020B0604020202020204" pitchFamily="34" charset="0"/>
              </a:rPr>
              <a:t>Supervisors</a:t>
            </a:r>
            <a:r>
              <a:rPr lang="de-DE" sz="1800" dirty="0">
                <a:latin typeface="Helvetica" panose="020B0604020202020204" pitchFamily="34" charset="0"/>
                <a:cs typeface="Helvetica" panose="020B0604020202020204" pitchFamily="34" charset="0"/>
              </a:rPr>
              <a:t>: </a:t>
            </a:r>
          </a:p>
          <a:p>
            <a:pPr rtl="0">
              <a:spcBef>
                <a:spcPts val="0"/>
              </a:spcBef>
              <a:spcAft>
                <a:spcPts val="0"/>
              </a:spcAft>
            </a:pPr>
            <a:r>
              <a:rPr lang="en-US" altLang="zh-CN" sz="1800" dirty="0">
                <a:latin typeface="Helvetica" panose="020B0604020202020204" pitchFamily="34" charset="0"/>
                <a:cs typeface="Helvetica" panose="020B0604020202020204" pitchFamily="34" charset="0"/>
              </a:rPr>
              <a:t>Alberto </a:t>
            </a:r>
            <a:r>
              <a:rPr lang="en-US" altLang="zh-CN" sz="1800" dirty="0" err="1">
                <a:latin typeface="Helvetica" panose="020B0604020202020204" pitchFamily="34" charset="0"/>
                <a:cs typeface="Helvetica" panose="020B0604020202020204" pitchFamily="34" charset="0"/>
              </a:rPr>
              <a:t>Padoan</a:t>
            </a:r>
            <a:r>
              <a:rPr lang="en-US" altLang="zh-CN" sz="1800" dirty="0">
                <a:latin typeface="Helvetica" panose="020B0604020202020204" pitchFamily="34" charset="0"/>
                <a:cs typeface="Helvetica" panose="020B0604020202020204" pitchFamily="34" charset="0"/>
              </a:rPr>
              <a:t> </a:t>
            </a:r>
          </a:p>
          <a:p>
            <a:pPr rtl="0">
              <a:spcBef>
                <a:spcPts val="0"/>
              </a:spcBef>
              <a:spcAft>
                <a:spcPts val="0"/>
              </a:spcAft>
            </a:pPr>
            <a:r>
              <a:rPr lang="en-GB" dirty="0">
                <a:latin typeface="Helvetica" panose="020B0604020202020204" pitchFamily="34" charset="0"/>
                <a:cs typeface="Helvetica" panose="020B0604020202020204" pitchFamily="34" charset="0"/>
              </a:rPr>
              <a:t>Carlo </a:t>
            </a:r>
            <a:r>
              <a:rPr lang="en-GB" dirty="0" err="1">
                <a:latin typeface="Helvetica" panose="020B0604020202020204" pitchFamily="34" charset="0"/>
                <a:cs typeface="Helvetica" panose="020B0604020202020204" pitchFamily="34" charset="0"/>
              </a:rPr>
              <a:t>Cenedese</a:t>
            </a:r>
            <a:endParaRPr lang="en-US" altLang="zh-CN" sz="1800" dirty="0">
              <a:latin typeface="Helvetica" panose="020B0604020202020204" pitchFamily="34" charset="0"/>
              <a:cs typeface="Helvetica" panose="020B0604020202020204" pitchFamily="34" charset="0"/>
            </a:endParaRPr>
          </a:p>
          <a:p>
            <a:pPr rtl="0">
              <a:spcBef>
                <a:spcPts val="0"/>
              </a:spcBef>
              <a:spcAft>
                <a:spcPts val="0"/>
              </a:spcAft>
            </a:pPr>
            <a:r>
              <a:rPr lang="en-GB" dirty="0">
                <a:latin typeface="Helvetica" panose="020B0604020202020204" pitchFamily="34" charset="0"/>
                <a:cs typeface="Helvetica" panose="020B0604020202020204" pitchFamily="34" charset="0"/>
              </a:rPr>
              <a:t>Alessio </a:t>
            </a:r>
            <a:r>
              <a:rPr lang="en-GB" dirty="0" err="1">
                <a:latin typeface="Helvetica" panose="020B0604020202020204" pitchFamily="34" charset="0"/>
                <a:cs typeface="Helvetica" panose="020B0604020202020204" pitchFamily="34" charset="0"/>
              </a:rPr>
              <a:t>Rimoldi</a:t>
            </a:r>
            <a:endParaRPr lang="en-US" altLang="zh-CN" sz="1800" dirty="0">
              <a:latin typeface="Helvetica" panose="020B0604020202020204" pitchFamily="34" charset="0"/>
              <a:cs typeface="Helvetica" panose="020B0604020202020204" pitchFamily="34" charset="0"/>
            </a:endParaRPr>
          </a:p>
          <a:p>
            <a:pPr rtl="0">
              <a:spcBef>
                <a:spcPts val="0"/>
              </a:spcBef>
              <a:spcAft>
                <a:spcPts val="0"/>
              </a:spcAft>
            </a:pPr>
            <a:r>
              <a:rPr lang="en-US" altLang="zh-CN" sz="1800" dirty="0">
                <a:latin typeface="Helvetica" panose="020B0604020202020204" pitchFamily="34" charset="0"/>
                <a:cs typeface="Helvetica" panose="020B0604020202020204" pitchFamily="34" charset="0"/>
              </a:rPr>
              <a:t>John </a:t>
            </a:r>
            <a:r>
              <a:rPr lang="en-US" altLang="zh-CN" sz="1800" dirty="0" err="1">
                <a:latin typeface="Helvetica" panose="020B0604020202020204" pitchFamily="34" charset="0"/>
                <a:cs typeface="Helvetica" panose="020B0604020202020204" pitchFamily="34" charset="0"/>
              </a:rPr>
              <a:t>Lygeros</a:t>
            </a:r>
            <a:endParaRPr lang="en-US" altLang="zh-CN" sz="1800" dirty="0">
              <a:latin typeface="Helvetica" panose="020B0604020202020204" pitchFamily="34" charset="0"/>
              <a:cs typeface="Helvetica" panose="020B0604020202020204" pitchFamily="34" charset="0"/>
            </a:endParaRPr>
          </a:p>
          <a:p>
            <a:endParaRPr lang="en-GB" dirty="0"/>
          </a:p>
        </p:txBody>
      </p:sp>
    </p:spTree>
    <p:extLst>
      <p:ext uri="{BB962C8B-B14F-4D97-AF65-F5344CB8AC3E}">
        <p14:creationId xmlns:p14="http://schemas.microsoft.com/office/powerpoint/2010/main" val="3536168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Behavioral linear quadratic tracking via operator splitting</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10</a:t>
            </a:fld>
            <a:endParaRPr lang="de-CH" noProof="0"/>
          </a:p>
        </p:txBody>
      </p:sp>
      <p:pic>
        <p:nvPicPr>
          <p:cNvPr id="13316" name="Picture 4">
            <a:extLst>
              <a:ext uri="{FF2B5EF4-FFF2-40B4-BE49-F238E27FC236}">
                <a16:creationId xmlns:a16="http://schemas.microsoft.com/office/drawing/2014/main" id="{B3328350-43E6-3AF2-672E-3CCC894962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956" y="1355370"/>
            <a:ext cx="5629275" cy="581025"/>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8307E82C-0731-32F4-8B2E-6469417C1756}"/>
              </a:ext>
            </a:extLst>
          </p:cNvPr>
          <p:cNvSpPr txBox="1"/>
          <p:nvPr/>
        </p:nvSpPr>
        <p:spPr>
          <a:xfrm>
            <a:off x="877253" y="922838"/>
            <a:ext cx="6097904" cy="369332"/>
          </a:xfrm>
          <a:prstGeom prst="rect">
            <a:avLst/>
          </a:prstGeom>
          <a:noFill/>
        </p:spPr>
        <p:txBody>
          <a:bodyPr wrap="square">
            <a:spAutoFit/>
          </a:bodyPr>
          <a:lstStyle/>
          <a:p>
            <a:r>
              <a:rPr lang="en-GB" sz="1800" b="1" dirty="0">
                <a:latin typeface="Helvetica" panose="020B0604020202020204" pitchFamily="34" charset="0"/>
                <a:cs typeface="Helvetica" panose="020B0604020202020204" pitchFamily="34" charset="0"/>
              </a:rPr>
              <a:t>O</a:t>
            </a:r>
            <a:r>
              <a:rPr lang="en-US" altLang="zh-CN" sz="1800" b="1" dirty="0" err="1">
                <a:latin typeface="Helvetica" panose="020B0604020202020204" pitchFamily="34" charset="0"/>
                <a:cs typeface="Helvetica" panose="020B0604020202020204" pitchFamily="34" charset="0"/>
              </a:rPr>
              <a:t>perator</a:t>
            </a:r>
            <a:r>
              <a:rPr lang="en-US" altLang="zh-CN" sz="1800" b="1" dirty="0">
                <a:latin typeface="Helvetica" panose="020B0604020202020204" pitchFamily="34" charset="0"/>
                <a:cs typeface="Helvetica" panose="020B0604020202020204" pitchFamily="34" charset="0"/>
              </a:rPr>
              <a:t> splitting</a:t>
            </a:r>
            <a:endParaRPr lang="en-GB" sz="1800" b="1" dirty="0">
              <a:latin typeface="Helvetica" panose="020B0604020202020204" pitchFamily="34" charset="0"/>
              <a:cs typeface="Helvetica" panose="020B0604020202020204" pitchFamily="34" charset="0"/>
            </a:endParaRPr>
          </a:p>
        </p:txBody>
      </p:sp>
      <p:sp>
        <p:nvSpPr>
          <p:cNvPr id="12" name="文本框 11">
            <a:extLst>
              <a:ext uri="{FF2B5EF4-FFF2-40B4-BE49-F238E27FC236}">
                <a16:creationId xmlns:a16="http://schemas.microsoft.com/office/drawing/2014/main" id="{5901C8FF-67B5-EE01-74BB-52473908A304}"/>
              </a:ext>
            </a:extLst>
          </p:cNvPr>
          <p:cNvSpPr txBox="1"/>
          <p:nvPr/>
        </p:nvSpPr>
        <p:spPr>
          <a:xfrm>
            <a:off x="762953" y="2708013"/>
            <a:ext cx="3180397" cy="369332"/>
          </a:xfrm>
          <a:prstGeom prst="rect">
            <a:avLst/>
          </a:prstGeom>
          <a:noFill/>
        </p:spPr>
        <p:txBody>
          <a:bodyPr wrap="square">
            <a:spAutoFit/>
          </a:bodyPr>
          <a:lstStyle/>
          <a:p>
            <a:pPr rtl="0">
              <a:spcBef>
                <a:spcPts val="0"/>
              </a:spcBef>
              <a:spcAft>
                <a:spcPts val="0"/>
              </a:spcAft>
            </a:pPr>
            <a:r>
              <a:rPr lang="en-GB" sz="1800" b="1" i="0" u="none" strike="noStrike" dirty="0">
                <a:solidFill>
                  <a:srgbClr val="000000"/>
                </a:solidFill>
                <a:effectLst/>
                <a:latin typeface="Helvetica" panose="020B0604020202020204" pitchFamily="34" charset="0"/>
                <a:cs typeface="Helvetica" panose="020B0604020202020204" pitchFamily="34" charset="0"/>
              </a:rPr>
              <a:t>Operator splitting methods</a:t>
            </a:r>
            <a:endParaRPr lang="en-GB" b="0" dirty="0">
              <a:effectLst/>
              <a:latin typeface="Helvetica" panose="020B0604020202020204" pitchFamily="34" charset="0"/>
              <a:cs typeface="Helvetica" panose="020B0604020202020204" pitchFamily="34" charset="0"/>
            </a:endParaRPr>
          </a:p>
        </p:txBody>
      </p:sp>
      <p:pic>
        <p:nvPicPr>
          <p:cNvPr id="13318" name="Picture 6">
            <a:extLst>
              <a:ext uri="{FF2B5EF4-FFF2-40B4-BE49-F238E27FC236}">
                <a16:creationId xmlns:a16="http://schemas.microsoft.com/office/drawing/2014/main" id="{A8AAACF2-967B-D26B-C81D-0FBBAFE369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3350" y="2217089"/>
            <a:ext cx="1095375" cy="1456373"/>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a:extLst>
              <a:ext uri="{FF2B5EF4-FFF2-40B4-BE49-F238E27FC236}">
                <a16:creationId xmlns:a16="http://schemas.microsoft.com/office/drawing/2014/main" id="{1E41722C-FC65-19C7-7DBA-B7FBB2F7A235}"/>
              </a:ext>
            </a:extLst>
          </p:cNvPr>
          <p:cNvSpPr txBox="1"/>
          <p:nvPr/>
        </p:nvSpPr>
        <p:spPr>
          <a:xfrm>
            <a:off x="5301277" y="2061682"/>
            <a:ext cx="5690869" cy="646331"/>
          </a:xfrm>
          <a:prstGeom prst="rect">
            <a:avLst/>
          </a:prstGeom>
          <a:solidFill>
            <a:schemeClr val="bg1">
              <a:lumMod val="85000"/>
            </a:schemeClr>
          </a:solidFill>
          <a:ln>
            <a:solidFill>
              <a:schemeClr val="bg1">
                <a:lumMod val="85000"/>
              </a:schemeClr>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GB" sz="1800" b="0" i="0" u="none" strike="noStrike" dirty="0">
                <a:solidFill>
                  <a:srgbClr val="000000"/>
                </a:solidFill>
                <a:effectLst/>
                <a:latin typeface="Times New Roman" panose="02020603050405020304" pitchFamily="18" charset="0"/>
              </a:rPr>
              <a:t>2-operator（e.g., forward-backward splitting, Douglas-</a:t>
            </a:r>
            <a:r>
              <a:rPr lang="en-GB" sz="1800" b="0" i="0" u="none" strike="noStrike" dirty="0" err="1">
                <a:solidFill>
                  <a:srgbClr val="000000"/>
                </a:solidFill>
                <a:effectLst/>
                <a:latin typeface="Times New Roman" panose="02020603050405020304" pitchFamily="18" charset="0"/>
              </a:rPr>
              <a:t>Rachford</a:t>
            </a:r>
            <a:r>
              <a:rPr lang="en-GB" sz="1800" b="0" i="0" u="none" strike="noStrike" dirty="0">
                <a:solidFill>
                  <a:srgbClr val="000000"/>
                </a:solidFill>
                <a:effectLst/>
                <a:latin typeface="Times New Roman" panose="02020603050405020304" pitchFamily="18" charset="0"/>
              </a:rPr>
              <a:t> splitting, ADMM）</a:t>
            </a:r>
            <a:endParaRPr lang="en-GB" b="0" dirty="0">
              <a:effectLst/>
            </a:endParaRPr>
          </a:p>
        </p:txBody>
      </p:sp>
      <p:sp>
        <p:nvSpPr>
          <p:cNvPr id="15" name="文本框 14">
            <a:extLst>
              <a:ext uri="{FF2B5EF4-FFF2-40B4-BE49-F238E27FC236}">
                <a16:creationId xmlns:a16="http://schemas.microsoft.com/office/drawing/2014/main" id="{75ACAF97-CF3D-6467-0FD2-38106728C1A7}"/>
              </a:ext>
            </a:extLst>
          </p:cNvPr>
          <p:cNvSpPr txBox="1"/>
          <p:nvPr/>
        </p:nvSpPr>
        <p:spPr>
          <a:xfrm>
            <a:off x="5301276" y="2747366"/>
            <a:ext cx="5690869" cy="646331"/>
          </a:xfrm>
          <a:prstGeom prst="rect">
            <a:avLst/>
          </a:prstGeom>
          <a:solidFill>
            <a:schemeClr val="bg1">
              <a:lumMod val="85000"/>
            </a:schemeClr>
          </a:solidFill>
          <a:ln w="28575">
            <a:solidFill>
              <a:srgbClr val="FF0000"/>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GB" sz="1800" b="0" i="0" u="none" strike="noStrike" dirty="0">
                <a:solidFill>
                  <a:srgbClr val="000000"/>
                </a:solidFill>
                <a:effectLst/>
                <a:latin typeface="Times New Roman" panose="02020603050405020304" pitchFamily="18" charset="0"/>
              </a:rPr>
              <a:t>3-operator（e.g., Davis-Yin splitting,  forward-reflected-Douglas-</a:t>
            </a:r>
            <a:r>
              <a:rPr lang="en-GB" sz="1800" b="0" i="0" u="none" strike="noStrike" dirty="0" err="1">
                <a:solidFill>
                  <a:srgbClr val="000000"/>
                </a:solidFill>
                <a:effectLst/>
                <a:latin typeface="Times New Roman" panose="02020603050405020304" pitchFamily="18" charset="0"/>
              </a:rPr>
              <a:t>Rachford</a:t>
            </a:r>
            <a:r>
              <a:rPr lang="en-GB" sz="1800" b="0" i="0" u="none" strike="noStrike" dirty="0">
                <a:solidFill>
                  <a:srgbClr val="000000"/>
                </a:solidFill>
                <a:effectLst/>
                <a:latin typeface="Times New Roman" panose="02020603050405020304" pitchFamily="18" charset="0"/>
              </a:rPr>
              <a:t> splitting）</a:t>
            </a:r>
            <a:endParaRPr lang="en-GB" b="0" dirty="0">
              <a:effectLst/>
            </a:endParaRPr>
          </a:p>
        </p:txBody>
      </p:sp>
      <p:sp>
        <p:nvSpPr>
          <p:cNvPr id="16" name="文本框 15">
            <a:extLst>
              <a:ext uri="{FF2B5EF4-FFF2-40B4-BE49-F238E27FC236}">
                <a16:creationId xmlns:a16="http://schemas.microsoft.com/office/drawing/2014/main" id="{9496179C-18FA-8A36-E6E9-EC9E8F7E5F01}"/>
              </a:ext>
            </a:extLst>
          </p:cNvPr>
          <p:cNvSpPr txBox="1"/>
          <p:nvPr/>
        </p:nvSpPr>
        <p:spPr>
          <a:xfrm>
            <a:off x="5301277" y="3473843"/>
            <a:ext cx="5690869" cy="646331"/>
          </a:xfrm>
          <a:prstGeom prst="rect">
            <a:avLst/>
          </a:prstGeom>
          <a:solidFill>
            <a:schemeClr val="bg1">
              <a:lumMod val="85000"/>
            </a:schemeClr>
          </a:solidFill>
          <a:ln>
            <a:solidFill>
              <a:schemeClr val="bg1">
                <a:lumMod val="85000"/>
              </a:schemeClr>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GB" sz="1800" b="0" i="0" u="none" strike="noStrike" dirty="0">
                <a:solidFill>
                  <a:srgbClr val="000000"/>
                </a:solidFill>
                <a:effectLst/>
                <a:latin typeface="Times New Roman" panose="02020603050405020304" pitchFamily="18" charset="0"/>
              </a:rPr>
              <a:t>4-operator（e.g., Backward-Semi-Forward-Reflected-Backward splitting）</a:t>
            </a:r>
            <a:endParaRPr lang="en-GB" b="0" dirty="0">
              <a:effectLst/>
            </a:endParaRPr>
          </a:p>
        </p:txBody>
      </p:sp>
      <p:pic>
        <p:nvPicPr>
          <p:cNvPr id="13320" name="Picture 8">
            <a:extLst>
              <a:ext uri="{FF2B5EF4-FFF2-40B4-BE49-F238E27FC236}">
                <a16:creationId xmlns:a16="http://schemas.microsoft.com/office/drawing/2014/main" id="{88B1A715-344C-477F-7208-C7BBE998EA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953" y="4241336"/>
            <a:ext cx="5810250" cy="485775"/>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cxnSp>
        <p:nvCxnSpPr>
          <p:cNvPr id="22" name="直接箭头连接符 21">
            <a:extLst>
              <a:ext uri="{FF2B5EF4-FFF2-40B4-BE49-F238E27FC236}">
                <a16:creationId xmlns:a16="http://schemas.microsoft.com/office/drawing/2014/main" id="{F369373C-76A0-F0F9-8B57-FB8CCCDB28A9}"/>
              </a:ext>
            </a:extLst>
          </p:cNvPr>
          <p:cNvCxnSpPr>
            <a:cxnSpLocks/>
          </p:cNvCxnSpPr>
          <p:nvPr/>
        </p:nvCxnSpPr>
        <p:spPr>
          <a:xfrm flipH="1">
            <a:off x="4607242" y="3195270"/>
            <a:ext cx="562758" cy="924904"/>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024A7695-17E8-0C3C-3E5C-016052192A0F}"/>
              </a:ext>
            </a:extLst>
          </p:cNvPr>
          <p:cNvSpPr txBox="1"/>
          <p:nvPr/>
        </p:nvSpPr>
        <p:spPr>
          <a:xfrm>
            <a:off x="7543596" y="5893094"/>
            <a:ext cx="6097904" cy="369332"/>
          </a:xfrm>
          <a:prstGeom prst="rect">
            <a:avLst/>
          </a:prstGeom>
          <a:noFill/>
        </p:spPr>
        <p:txBody>
          <a:bodyPr wrap="square">
            <a:spAutoFit/>
          </a:bodyPr>
          <a:lstStyle/>
          <a:p>
            <a:r>
              <a:rPr lang="en-GB" dirty="0">
                <a:hlinkClick r:id="rId6"/>
              </a:rPr>
              <a:t>https://arxiv.org/abs/1504.01032</a:t>
            </a:r>
            <a:endParaRPr lang="en-GB" dirty="0"/>
          </a:p>
        </p:txBody>
      </p:sp>
      <p:grpSp>
        <p:nvGrpSpPr>
          <p:cNvPr id="3" name="组合 2">
            <a:extLst>
              <a:ext uri="{FF2B5EF4-FFF2-40B4-BE49-F238E27FC236}">
                <a16:creationId xmlns:a16="http://schemas.microsoft.com/office/drawing/2014/main" id="{7B5DD2A3-3990-CF63-CA28-5B90F3D4D7E7}"/>
              </a:ext>
            </a:extLst>
          </p:cNvPr>
          <p:cNvGrpSpPr/>
          <p:nvPr/>
        </p:nvGrpSpPr>
        <p:grpSpPr>
          <a:xfrm>
            <a:off x="9612852" y="82005"/>
            <a:ext cx="2436641" cy="1759844"/>
            <a:chOff x="2319400" y="4137558"/>
            <a:chExt cx="2436641" cy="1759844"/>
          </a:xfrm>
        </p:grpSpPr>
        <p:grpSp>
          <p:nvGrpSpPr>
            <p:cNvPr id="9" name="组合 8">
              <a:extLst>
                <a:ext uri="{FF2B5EF4-FFF2-40B4-BE49-F238E27FC236}">
                  <a16:creationId xmlns:a16="http://schemas.microsoft.com/office/drawing/2014/main" id="{F07BB87D-FD5F-B335-6D6A-F209169B8D09}"/>
                </a:ext>
              </a:extLst>
            </p:cNvPr>
            <p:cNvGrpSpPr/>
            <p:nvPr/>
          </p:nvGrpSpPr>
          <p:grpSpPr>
            <a:xfrm>
              <a:off x="2319400" y="4137558"/>
              <a:ext cx="2436641" cy="1759844"/>
              <a:chOff x="2306051" y="4139540"/>
              <a:chExt cx="2436641" cy="1759844"/>
            </a:xfrm>
          </p:grpSpPr>
          <p:sp>
            <p:nvSpPr>
              <p:cNvPr id="11" name="平行四边形 10">
                <a:extLst>
                  <a:ext uri="{FF2B5EF4-FFF2-40B4-BE49-F238E27FC236}">
                    <a16:creationId xmlns:a16="http://schemas.microsoft.com/office/drawing/2014/main" id="{BBB9DA03-21DA-E3C9-100B-15E4863D8DD1}"/>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13" name="图片 12">
                <a:extLst>
                  <a:ext uri="{FF2B5EF4-FFF2-40B4-BE49-F238E27FC236}">
                    <a16:creationId xmlns:a16="http://schemas.microsoft.com/office/drawing/2014/main" id="{4ED1CEC7-86DC-3FF4-222D-F11EBE239D30}"/>
                  </a:ext>
                </a:extLst>
              </p:cNvPr>
              <p:cNvPicPr>
                <a:picLocks noChangeAspect="1"/>
              </p:cNvPicPr>
              <p:nvPr/>
            </p:nvPicPr>
            <p:blipFill>
              <a:blip r:embed="rId7"/>
              <a:stretch>
                <a:fillRect/>
              </a:stretch>
            </p:blipFill>
            <p:spPr>
              <a:xfrm>
                <a:off x="2399839" y="4139540"/>
                <a:ext cx="1458447" cy="238884"/>
              </a:xfrm>
              <a:prstGeom prst="rect">
                <a:avLst/>
              </a:prstGeom>
              <a:ln>
                <a:solidFill>
                  <a:schemeClr val="accent4"/>
                </a:solidFill>
              </a:ln>
            </p:spPr>
          </p:pic>
          <p:sp>
            <p:nvSpPr>
              <p:cNvPr id="17" name="任意多边形: 形状 16">
                <a:extLst>
                  <a:ext uri="{FF2B5EF4-FFF2-40B4-BE49-F238E27FC236}">
                    <a16:creationId xmlns:a16="http://schemas.microsoft.com/office/drawing/2014/main" id="{DD1D54F9-2741-3B01-11FE-7A3D2448B9A3}"/>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18" name="文本框 17">
                <a:extLst>
                  <a:ext uri="{FF2B5EF4-FFF2-40B4-BE49-F238E27FC236}">
                    <a16:creationId xmlns:a16="http://schemas.microsoft.com/office/drawing/2014/main" id="{3D135357-66FA-9DD1-599D-A966FAC985D2}"/>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19" name="文本框 18">
                <a:extLst>
                  <a:ext uri="{FF2B5EF4-FFF2-40B4-BE49-F238E27FC236}">
                    <a16:creationId xmlns:a16="http://schemas.microsoft.com/office/drawing/2014/main" id="{BDCF0D2E-A164-10AE-40E1-53A5C9595846}"/>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20" name="任意多边形: 形状 19">
                <a:extLst>
                  <a:ext uri="{FF2B5EF4-FFF2-40B4-BE49-F238E27FC236}">
                    <a16:creationId xmlns:a16="http://schemas.microsoft.com/office/drawing/2014/main" id="{A10BDC89-32F9-E706-83C8-4E3F14595A6F}"/>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21" name="文本框 20">
                <a:extLst>
                  <a:ext uri="{FF2B5EF4-FFF2-40B4-BE49-F238E27FC236}">
                    <a16:creationId xmlns:a16="http://schemas.microsoft.com/office/drawing/2014/main" id="{EAD929D4-DB64-366F-07EE-45121CAD518F}"/>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23" name="直接箭头连接符 22">
                <a:extLst>
                  <a:ext uri="{FF2B5EF4-FFF2-40B4-BE49-F238E27FC236}">
                    <a16:creationId xmlns:a16="http://schemas.microsoft.com/office/drawing/2014/main" id="{3507CD06-E36C-3082-2BC7-615E0E0B9109}"/>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24" name="图片 23">
                <a:extLst>
                  <a:ext uri="{FF2B5EF4-FFF2-40B4-BE49-F238E27FC236}">
                    <a16:creationId xmlns:a16="http://schemas.microsoft.com/office/drawing/2014/main" id="{6E38DD29-0185-24FF-C51A-57D8057B675D}"/>
                  </a:ext>
                </a:extLst>
              </p:cNvPr>
              <p:cNvPicPr>
                <a:picLocks noChangeAspect="1"/>
              </p:cNvPicPr>
              <p:nvPr/>
            </p:nvPicPr>
            <p:blipFill>
              <a:blip r:embed="rId8"/>
              <a:stretch>
                <a:fillRect/>
              </a:stretch>
            </p:blipFill>
            <p:spPr>
              <a:xfrm>
                <a:off x="3876241" y="4821299"/>
                <a:ext cx="866451" cy="264162"/>
              </a:xfrm>
              <a:prstGeom prst="rect">
                <a:avLst/>
              </a:prstGeom>
            </p:spPr>
          </p:pic>
          <p:sp>
            <p:nvSpPr>
              <p:cNvPr id="25" name="文本框 24">
                <a:extLst>
                  <a:ext uri="{FF2B5EF4-FFF2-40B4-BE49-F238E27FC236}">
                    <a16:creationId xmlns:a16="http://schemas.microsoft.com/office/drawing/2014/main" id="{014A8125-6F9C-B480-D957-62EBB28FCBC8}"/>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10" name="任意多边形: 形状 9">
              <a:extLst>
                <a:ext uri="{FF2B5EF4-FFF2-40B4-BE49-F238E27FC236}">
                  <a16:creationId xmlns:a16="http://schemas.microsoft.com/office/drawing/2014/main" id="{D193145E-9490-35A1-B2D2-A68787023C8A}"/>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pic>
        <p:nvPicPr>
          <p:cNvPr id="27" name="图片 26">
            <a:extLst>
              <a:ext uri="{FF2B5EF4-FFF2-40B4-BE49-F238E27FC236}">
                <a16:creationId xmlns:a16="http://schemas.microsoft.com/office/drawing/2014/main" id="{BAC1382B-58E0-489C-4D57-756EEDFBBD19}"/>
              </a:ext>
            </a:extLst>
          </p:cNvPr>
          <p:cNvPicPr>
            <a:picLocks noChangeAspect="1"/>
          </p:cNvPicPr>
          <p:nvPr/>
        </p:nvPicPr>
        <p:blipFill>
          <a:blip r:embed="rId9"/>
          <a:stretch>
            <a:fillRect/>
          </a:stretch>
        </p:blipFill>
        <p:spPr>
          <a:xfrm>
            <a:off x="619126" y="4776387"/>
            <a:ext cx="6097904" cy="1715036"/>
          </a:xfrm>
          <a:prstGeom prst="rect">
            <a:avLst/>
          </a:prstGeom>
        </p:spPr>
      </p:pic>
    </p:spTree>
    <p:extLst>
      <p:ext uri="{BB962C8B-B14F-4D97-AF65-F5344CB8AC3E}">
        <p14:creationId xmlns:p14="http://schemas.microsoft.com/office/powerpoint/2010/main" val="70285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3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10" presetClass="entr" presetSubtype="0" fill="hold" nodeType="withEffect">
                                  <p:stCondLst>
                                    <p:cond delay="0"/>
                                  </p:stCondLst>
                                  <p:childTnLst>
                                    <p:set>
                                      <p:cBhvr>
                                        <p:cTn id="27" dur="1" fill="hold">
                                          <p:stCondLst>
                                            <p:cond delay="0"/>
                                          </p:stCondLst>
                                        </p:cTn>
                                        <p:tgtEl>
                                          <p:spTgt spid="13320"/>
                                        </p:tgtEl>
                                        <p:attrNameLst>
                                          <p:attrName>style.visibility</p:attrName>
                                        </p:attrNameLst>
                                      </p:cBhvr>
                                      <p:to>
                                        <p:strVal val="visible"/>
                                      </p:to>
                                    </p:set>
                                    <p:animEffect transition="in" filter="fade">
                                      <p:cBhvr>
                                        <p:cTn id="28" dur="500"/>
                                        <p:tgtEl>
                                          <p:spTgt spid="1332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animBg="1"/>
      <p:bldP spid="15" grpId="0" animBg="1"/>
      <p:bldP spid="16"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Behavioral linear quadratic tracking via operator splitting</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11</a:t>
            </a:fld>
            <a:endParaRPr lang="de-CH" noProof="0"/>
          </a:p>
        </p:txBody>
      </p:sp>
      <p:pic>
        <p:nvPicPr>
          <p:cNvPr id="7" name="Picture 2">
            <a:extLst>
              <a:ext uri="{FF2B5EF4-FFF2-40B4-BE49-F238E27FC236}">
                <a16:creationId xmlns:a16="http://schemas.microsoft.com/office/drawing/2014/main" id="{AE36792B-3E83-3BC5-BABF-9A3224248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107" y="1956621"/>
            <a:ext cx="9982200" cy="31337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8">
            <a:extLst>
              <a:ext uri="{FF2B5EF4-FFF2-40B4-BE49-F238E27FC236}">
                <a16:creationId xmlns:a16="http://schemas.microsoft.com/office/drawing/2014/main" id="{272F676A-88E4-86CC-31FD-31E88C9632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4217" y="1264096"/>
            <a:ext cx="5810250" cy="485775"/>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sp>
        <p:nvSpPr>
          <p:cNvPr id="8" name="矩形: 圆角 7">
            <a:extLst>
              <a:ext uri="{FF2B5EF4-FFF2-40B4-BE49-F238E27FC236}">
                <a16:creationId xmlns:a16="http://schemas.microsoft.com/office/drawing/2014/main" id="{B820DD75-F7D8-8A72-FD81-1FC408BB6AC0}"/>
              </a:ext>
            </a:extLst>
          </p:cNvPr>
          <p:cNvSpPr/>
          <p:nvPr/>
        </p:nvSpPr>
        <p:spPr>
          <a:xfrm>
            <a:off x="2434590" y="4137660"/>
            <a:ext cx="1245870" cy="42291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文本框 8">
            <a:extLst>
              <a:ext uri="{FF2B5EF4-FFF2-40B4-BE49-F238E27FC236}">
                <a16:creationId xmlns:a16="http://schemas.microsoft.com/office/drawing/2014/main" id="{0E393487-A789-5567-3D0E-433EC0043754}"/>
              </a:ext>
            </a:extLst>
          </p:cNvPr>
          <p:cNvSpPr txBox="1"/>
          <p:nvPr/>
        </p:nvSpPr>
        <p:spPr>
          <a:xfrm>
            <a:off x="6412230" y="4025949"/>
            <a:ext cx="3943350" cy="646331"/>
          </a:xfrm>
          <a:prstGeom prst="rect">
            <a:avLst/>
          </a:prstGeom>
          <a:noFill/>
        </p:spPr>
        <p:txBody>
          <a:bodyPr wrap="square" rtlCol="0">
            <a:spAutoFit/>
          </a:bodyPr>
          <a:lstStyle/>
          <a:p>
            <a:r>
              <a:rPr lang="en-GB" dirty="0">
                <a:solidFill>
                  <a:srgbClr val="FF0000"/>
                </a:solidFill>
              </a:rPr>
              <a:t>Projection on the </a:t>
            </a:r>
            <a:r>
              <a:rPr lang="en-GB" dirty="0" err="1">
                <a:solidFill>
                  <a:srgbClr val="FF0000"/>
                </a:solidFill>
              </a:rPr>
              <a:t>behavioral</a:t>
            </a:r>
            <a:r>
              <a:rPr lang="en-GB" dirty="0">
                <a:solidFill>
                  <a:srgbClr val="FF0000"/>
                </a:solidFill>
              </a:rPr>
              <a:t> subspace of the </a:t>
            </a:r>
            <a:r>
              <a:rPr lang="en-GB" b="1" dirty="0">
                <a:solidFill>
                  <a:srgbClr val="FF0000"/>
                </a:solidFill>
              </a:rPr>
              <a:t>entire system</a:t>
            </a:r>
          </a:p>
        </p:txBody>
      </p:sp>
      <p:pic>
        <p:nvPicPr>
          <p:cNvPr id="10" name="Picture 2">
            <a:extLst>
              <a:ext uri="{FF2B5EF4-FFF2-40B4-BE49-F238E27FC236}">
                <a16:creationId xmlns:a16="http://schemas.microsoft.com/office/drawing/2014/main" id="{38807D6F-E4AA-E7CD-7B58-B70570CFF9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33251" y="5373135"/>
            <a:ext cx="3031952" cy="1018455"/>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1183EDA9-CDF4-D489-72BB-8530620450FA}"/>
              </a:ext>
            </a:extLst>
          </p:cNvPr>
          <p:cNvSpPr txBox="1"/>
          <p:nvPr/>
        </p:nvSpPr>
        <p:spPr>
          <a:xfrm>
            <a:off x="1196974" y="5651531"/>
            <a:ext cx="4377373" cy="461665"/>
          </a:xfrm>
          <a:prstGeom prst="rect">
            <a:avLst/>
          </a:prstGeom>
          <a:noFill/>
        </p:spPr>
        <p:txBody>
          <a:bodyPr wrap="square" rtlCol="0">
            <a:spAutoFit/>
          </a:bodyPr>
          <a:lstStyle/>
          <a:p>
            <a:r>
              <a:rPr lang="en-GB" sz="2400" b="1" dirty="0">
                <a:latin typeface="Helvetica" panose="020B0604020202020204" pitchFamily="34" charset="0"/>
                <a:cs typeface="Helvetica" panose="020B0604020202020204" pitchFamily="34" charset="0"/>
              </a:rPr>
              <a:t>Interconnection structure?</a:t>
            </a:r>
          </a:p>
        </p:txBody>
      </p:sp>
      <p:sp>
        <p:nvSpPr>
          <p:cNvPr id="15" name="文本框 14">
            <a:extLst>
              <a:ext uri="{FF2B5EF4-FFF2-40B4-BE49-F238E27FC236}">
                <a16:creationId xmlns:a16="http://schemas.microsoft.com/office/drawing/2014/main" id="{B7C8895E-2D88-4435-9857-A66DDA0419C1}"/>
              </a:ext>
            </a:extLst>
          </p:cNvPr>
          <p:cNvSpPr txBox="1"/>
          <p:nvPr/>
        </p:nvSpPr>
        <p:spPr>
          <a:xfrm>
            <a:off x="606107" y="767865"/>
            <a:ext cx="6617653" cy="369332"/>
          </a:xfrm>
          <a:prstGeom prst="rect">
            <a:avLst/>
          </a:prstGeom>
          <a:noFill/>
        </p:spPr>
        <p:txBody>
          <a:bodyPr wrap="square">
            <a:spAutoFit/>
          </a:bodyPr>
          <a:lstStyle/>
          <a:p>
            <a:pPr rtl="0">
              <a:spcBef>
                <a:spcPts val="0"/>
              </a:spcBef>
              <a:spcAft>
                <a:spcPts val="0"/>
              </a:spcAft>
            </a:pPr>
            <a:r>
              <a:rPr lang="en-GB" b="1" dirty="0">
                <a:latin typeface="Helvetica" panose="020B0604020202020204" pitchFamily="34" charset="0"/>
                <a:cs typeface="Helvetica" panose="020B0604020202020204" pitchFamily="34" charset="0"/>
              </a:rPr>
              <a:t>Centralized algorithm - LQT-Split</a:t>
            </a:r>
            <a:endParaRPr lang="en-GB" b="1" dirty="0">
              <a:effectLst/>
              <a:latin typeface="Helvetica" panose="020B0604020202020204" pitchFamily="34" charset="0"/>
              <a:cs typeface="Helvetica" panose="020B0604020202020204" pitchFamily="34" charset="0"/>
            </a:endParaRPr>
          </a:p>
        </p:txBody>
      </p:sp>
      <p:pic>
        <p:nvPicPr>
          <p:cNvPr id="17" name="图片 16">
            <a:extLst>
              <a:ext uri="{FF2B5EF4-FFF2-40B4-BE49-F238E27FC236}">
                <a16:creationId xmlns:a16="http://schemas.microsoft.com/office/drawing/2014/main" id="{02ECE045-622A-00A2-F71C-A18B485BA5D7}"/>
              </a:ext>
            </a:extLst>
          </p:cNvPr>
          <p:cNvPicPr>
            <a:picLocks noChangeAspect="1"/>
          </p:cNvPicPr>
          <p:nvPr/>
        </p:nvPicPr>
        <p:blipFill>
          <a:blip r:embed="rId6"/>
          <a:stretch>
            <a:fillRect/>
          </a:stretch>
        </p:blipFill>
        <p:spPr>
          <a:xfrm>
            <a:off x="6534467" y="3352081"/>
            <a:ext cx="3278839" cy="450677"/>
          </a:xfrm>
          <a:prstGeom prst="rect">
            <a:avLst/>
          </a:prstGeom>
          <a:ln>
            <a:solidFill>
              <a:srgbClr val="FF0000"/>
            </a:solidFill>
          </a:ln>
        </p:spPr>
      </p:pic>
      <p:pic>
        <p:nvPicPr>
          <p:cNvPr id="18" name="Picture 4" descr="Curriculum Vitae - Jan C. Willems">
            <a:extLst>
              <a:ext uri="{FF2B5EF4-FFF2-40B4-BE49-F238E27FC236}">
                <a16:creationId xmlns:a16="http://schemas.microsoft.com/office/drawing/2014/main" id="{88CD1D0A-3E5D-94FA-500E-2EE3F0AB4C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51726" y="5415521"/>
            <a:ext cx="920974" cy="781747"/>
          </a:xfrm>
          <a:prstGeom prst="rect">
            <a:avLst/>
          </a:prstGeom>
          <a:solidFill>
            <a:srgbClr val="3B3BFF"/>
          </a:solidFill>
          <a:ln>
            <a:noFill/>
          </a:ln>
        </p:spPr>
      </p:pic>
      <p:grpSp>
        <p:nvGrpSpPr>
          <p:cNvPr id="12" name="组合 11">
            <a:extLst>
              <a:ext uri="{FF2B5EF4-FFF2-40B4-BE49-F238E27FC236}">
                <a16:creationId xmlns:a16="http://schemas.microsoft.com/office/drawing/2014/main" id="{D5B9EA99-AFD8-44E7-552D-2135381034A7}"/>
              </a:ext>
            </a:extLst>
          </p:cNvPr>
          <p:cNvGrpSpPr/>
          <p:nvPr/>
        </p:nvGrpSpPr>
        <p:grpSpPr>
          <a:xfrm>
            <a:off x="9712327" y="72609"/>
            <a:ext cx="2436641" cy="1759844"/>
            <a:chOff x="2319400" y="4137558"/>
            <a:chExt cx="2436641" cy="1759844"/>
          </a:xfrm>
        </p:grpSpPr>
        <p:grpSp>
          <p:nvGrpSpPr>
            <p:cNvPr id="13" name="组合 12">
              <a:extLst>
                <a:ext uri="{FF2B5EF4-FFF2-40B4-BE49-F238E27FC236}">
                  <a16:creationId xmlns:a16="http://schemas.microsoft.com/office/drawing/2014/main" id="{646D625D-6121-1A1E-1568-3BB1EFFBD90F}"/>
                </a:ext>
              </a:extLst>
            </p:cNvPr>
            <p:cNvGrpSpPr/>
            <p:nvPr/>
          </p:nvGrpSpPr>
          <p:grpSpPr>
            <a:xfrm>
              <a:off x="2319400" y="4137558"/>
              <a:ext cx="2436641" cy="1759844"/>
              <a:chOff x="2306051" y="4139540"/>
              <a:chExt cx="2436641" cy="1759844"/>
            </a:xfrm>
          </p:grpSpPr>
          <p:sp>
            <p:nvSpPr>
              <p:cNvPr id="16" name="平行四边形 15">
                <a:extLst>
                  <a:ext uri="{FF2B5EF4-FFF2-40B4-BE49-F238E27FC236}">
                    <a16:creationId xmlns:a16="http://schemas.microsoft.com/office/drawing/2014/main" id="{237044E4-4421-302A-C87E-AA965454C0DF}"/>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19" name="图片 18">
                <a:extLst>
                  <a:ext uri="{FF2B5EF4-FFF2-40B4-BE49-F238E27FC236}">
                    <a16:creationId xmlns:a16="http://schemas.microsoft.com/office/drawing/2014/main" id="{292458CB-88F1-34B9-3F40-CFA8B82F5035}"/>
                  </a:ext>
                </a:extLst>
              </p:cNvPr>
              <p:cNvPicPr>
                <a:picLocks noChangeAspect="1"/>
              </p:cNvPicPr>
              <p:nvPr/>
            </p:nvPicPr>
            <p:blipFill>
              <a:blip r:embed="rId8"/>
              <a:stretch>
                <a:fillRect/>
              </a:stretch>
            </p:blipFill>
            <p:spPr>
              <a:xfrm>
                <a:off x="2399839" y="4139540"/>
                <a:ext cx="1458447" cy="238884"/>
              </a:xfrm>
              <a:prstGeom prst="rect">
                <a:avLst/>
              </a:prstGeom>
              <a:ln>
                <a:solidFill>
                  <a:schemeClr val="accent4"/>
                </a:solidFill>
              </a:ln>
            </p:spPr>
          </p:pic>
          <p:sp>
            <p:nvSpPr>
              <p:cNvPr id="20" name="任意多边形: 形状 19">
                <a:extLst>
                  <a:ext uri="{FF2B5EF4-FFF2-40B4-BE49-F238E27FC236}">
                    <a16:creationId xmlns:a16="http://schemas.microsoft.com/office/drawing/2014/main" id="{8E94A6D4-7F10-22F0-52D7-3DA7AA2C2F66}"/>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21" name="文本框 20">
                <a:extLst>
                  <a:ext uri="{FF2B5EF4-FFF2-40B4-BE49-F238E27FC236}">
                    <a16:creationId xmlns:a16="http://schemas.microsoft.com/office/drawing/2014/main" id="{C5387C5F-CF2F-7FBA-90DC-B420DFCB6FF1}"/>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22" name="文本框 21">
                <a:extLst>
                  <a:ext uri="{FF2B5EF4-FFF2-40B4-BE49-F238E27FC236}">
                    <a16:creationId xmlns:a16="http://schemas.microsoft.com/office/drawing/2014/main" id="{8F86C72B-3D2E-D7B2-CF5F-FAA527772897}"/>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23" name="任意多边形: 形状 22">
                <a:extLst>
                  <a:ext uri="{FF2B5EF4-FFF2-40B4-BE49-F238E27FC236}">
                    <a16:creationId xmlns:a16="http://schemas.microsoft.com/office/drawing/2014/main" id="{AB8B0188-31AA-EA31-5AF9-4B475F9EC7D8}"/>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24" name="文本框 23">
                <a:extLst>
                  <a:ext uri="{FF2B5EF4-FFF2-40B4-BE49-F238E27FC236}">
                    <a16:creationId xmlns:a16="http://schemas.microsoft.com/office/drawing/2014/main" id="{378ED437-AA9D-DA01-1BFE-722932E17F63}"/>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25" name="直接箭头连接符 24">
                <a:extLst>
                  <a:ext uri="{FF2B5EF4-FFF2-40B4-BE49-F238E27FC236}">
                    <a16:creationId xmlns:a16="http://schemas.microsoft.com/office/drawing/2014/main" id="{D13B3580-393A-F44F-4ACB-A8693913CA37}"/>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26" name="图片 25">
                <a:extLst>
                  <a:ext uri="{FF2B5EF4-FFF2-40B4-BE49-F238E27FC236}">
                    <a16:creationId xmlns:a16="http://schemas.microsoft.com/office/drawing/2014/main" id="{790B9AB6-CBA0-6077-817B-6D8A61919630}"/>
                  </a:ext>
                </a:extLst>
              </p:cNvPr>
              <p:cNvPicPr>
                <a:picLocks noChangeAspect="1"/>
              </p:cNvPicPr>
              <p:nvPr/>
            </p:nvPicPr>
            <p:blipFill>
              <a:blip r:embed="rId9"/>
              <a:stretch>
                <a:fillRect/>
              </a:stretch>
            </p:blipFill>
            <p:spPr>
              <a:xfrm>
                <a:off x="3876241" y="4821299"/>
                <a:ext cx="866451" cy="264162"/>
              </a:xfrm>
              <a:prstGeom prst="rect">
                <a:avLst/>
              </a:prstGeom>
            </p:spPr>
          </p:pic>
          <p:sp>
            <p:nvSpPr>
              <p:cNvPr id="27" name="文本框 26">
                <a:extLst>
                  <a:ext uri="{FF2B5EF4-FFF2-40B4-BE49-F238E27FC236}">
                    <a16:creationId xmlns:a16="http://schemas.microsoft.com/office/drawing/2014/main" id="{9BE7B3C4-A33D-CCC2-9374-81591B5E005C}"/>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14" name="任意多边形: 形状 13">
              <a:extLst>
                <a:ext uri="{FF2B5EF4-FFF2-40B4-BE49-F238E27FC236}">
                  <a16:creationId xmlns:a16="http://schemas.microsoft.com/office/drawing/2014/main" id="{662C6567-2696-C99C-8CD9-4ECF010F20FB}"/>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spTree>
    <p:extLst>
      <p:ext uri="{BB962C8B-B14F-4D97-AF65-F5344CB8AC3E}">
        <p14:creationId xmlns:p14="http://schemas.microsoft.com/office/powerpoint/2010/main" val="135749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a:xfrm>
            <a:off x="731836" y="210461"/>
            <a:ext cx="10728325" cy="900000"/>
          </a:xfrm>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Distributed behavior control</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12</a:t>
            </a:fld>
            <a:endParaRPr lang="de-CH" noProof="0"/>
          </a:p>
        </p:txBody>
      </p:sp>
      <p:pic>
        <p:nvPicPr>
          <p:cNvPr id="7" name="图片 6">
            <a:extLst>
              <a:ext uri="{FF2B5EF4-FFF2-40B4-BE49-F238E27FC236}">
                <a16:creationId xmlns:a16="http://schemas.microsoft.com/office/drawing/2014/main" id="{9BC109ED-818B-74DB-CFE7-88EB410F623B}"/>
              </a:ext>
            </a:extLst>
          </p:cNvPr>
          <p:cNvPicPr>
            <a:picLocks noChangeAspect="1"/>
          </p:cNvPicPr>
          <p:nvPr/>
        </p:nvPicPr>
        <p:blipFill>
          <a:blip r:embed="rId3"/>
          <a:stretch>
            <a:fillRect/>
          </a:stretch>
        </p:blipFill>
        <p:spPr>
          <a:xfrm>
            <a:off x="5626036" y="4166418"/>
            <a:ext cx="6383549" cy="1434795"/>
          </a:xfrm>
          <a:prstGeom prst="rect">
            <a:avLst/>
          </a:prstGeom>
        </p:spPr>
      </p:pic>
      <p:sp>
        <p:nvSpPr>
          <p:cNvPr id="9" name="文本框 8">
            <a:extLst>
              <a:ext uri="{FF2B5EF4-FFF2-40B4-BE49-F238E27FC236}">
                <a16:creationId xmlns:a16="http://schemas.microsoft.com/office/drawing/2014/main" id="{B1002DD2-D330-668B-4101-805C0A1396C2}"/>
              </a:ext>
            </a:extLst>
          </p:cNvPr>
          <p:cNvSpPr txBox="1"/>
          <p:nvPr/>
        </p:nvSpPr>
        <p:spPr>
          <a:xfrm>
            <a:off x="518618" y="804733"/>
            <a:ext cx="6617653" cy="369332"/>
          </a:xfrm>
          <a:prstGeom prst="rect">
            <a:avLst/>
          </a:prstGeom>
          <a:noFill/>
        </p:spPr>
        <p:txBody>
          <a:bodyPr wrap="square">
            <a:spAutoFit/>
          </a:bodyPr>
          <a:lstStyle/>
          <a:p>
            <a:pPr rtl="0">
              <a:spcBef>
                <a:spcPts val="0"/>
              </a:spcBef>
              <a:spcAft>
                <a:spcPts val="0"/>
              </a:spcAft>
            </a:pPr>
            <a:r>
              <a:rPr lang="en-GB" b="1" dirty="0">
                <a:latin typeface="Helvetica" panose="020B0604020202020204" pitchFamily="34" charset="0"/>
                <a:cs typeface="Helvetica" panose="020B0604020202020204" pitchFamily="34" charset="0"/>
              </a:rPr>
              <a:t>Leverage interconnections structure</a:t>
            </a:r>
            <a:endParaRPr lang="en-GB" b="1" dirty="0">
              <a:effectLst/>
              <a:latin typeface="Helvetica" panose="020B0604020202020204" pitchFamily="34" charset="0"/>
              <a:cs typeface="Helvetica" panose="020B0604020202020204" pitchFamily="34" charset="0"/>
            </a:endParaRPr>
          </a:p>
        </p:txBody>
      </p:sp>
      <p:sp>
        <p:nvSpPr>
          <p:cNvPr id="14" name="箭头: 下 13">
            <a:extLst>
              <a:ext uri="{FF2B5EF4-FFF2-40B4-BE49-F238E27FC236}">
                <a16:creationId xmlns:a16="http://schemas.microsoft.com/office/drawing/2014/main" id="{7D2D0F78-D156-310E-8766-478B046A5BDB}"/>
              </a:ext>
            </a:extLst>
          </p:cNvPr>
          <p:cNvSpPr/>
          <p:nvPr/>
        </p:nvSpPr>
        <p:spPr>
          <a:xfrm>
            <a:off x="2164538" y="2950220"/>
            <a:ext cx="342900" cy="66582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文本框 14">
            <a:extLst>
              <a:ext uri="{FF2B5EF4-FFF2-40B4-BE49-F238E27FC236}">
                <a16:creationId xmlns:a16="http://schemas.microsoft.com/office/drawing/2014/main" id="{9F90C949-766E-83FB-CC74-73FAF2011059}"/>
              </a:ext>
            </a:extLst>
          </p:cNvPr>
          <p:cNvSpPr txBox="1"/>
          <p:nvPr/>
        </p:nvSpPr>
        <p:spPr>
          <a:xfrm>
            <a:off x="2948421" y="2904580"/>
            <a:ext cx="3318160" cy="830997"/>
          </a:xfrm>
          <a:prstGeom prst="rect">
            <a:avLst/>
          </a:prstGeom>
          <a:noFill/>
        </p:spPr>
        <p:txBody>
          <a:bodyPr wrap="square" rtlCol="0">
            <a:spAutoFit/>
          </a:bodyPr>
          <a:lstStyle/>
          <a:p>
            <a:r>
              <a:rPr lang="en-GB" sz="2400" b="1" dirty="0">
                <a:solidFill>
                  <a:schemeClr val="accent1"/>
                </a:solidFill>
                <a:latin typeface="Helvetica" panose="020B0604020202020204" pitchFamily="34" charset="0"/>
                <a:cs typeface="Helvetica" panose="020B0604020202020204" pitchFamily="34" charset="0"/>
              </a:rPr>
              <a:t>Network as a “virtual” system</a:t>
            </a:r>
          </a:p>
        </p:txBody>
      </p:sp>
      <p:sp>
        <p:nvSpPr>
          <p:cNvPr id="18" name="矩形 17">
            <a:extLst>
              <a:ext uri="{FF2B5EF4-FFF2-40B4-BE49-F238E27FC236}">
                <a16:creationId xmlns:a16="http://schemas.microsoft.com/office/drawing/2014/main" id="{C8664E3C-CFBA-060D-0657-3222C55FB210}"/>
              </a:ext>
            </a:extLst>
          </p:cNvPr>
          <p:cNvSpPr/>
          <p:nvPr/>
        </p:nvSpPr>
        <p:spPr>
          <a:xfrm>
            <a:off x="5779631" y="4471279"/>
            <a:ext cx="5400000" cy="217157"/>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rgbClr val="FF0000"/>
                </a:solidFill>
              </a:ln>
            </a:endParaRPr>
          </a:p>
        </p:txBody>
      </p:sp>
      <p:grpSp>
        <p:nvGrpSpPr>
          <p:cNvPr id="38" name="组合 37">
            <a:extLst>
              <a:ext uri="{FF2B5EF4-FFF2-40B4-BE49-F238E27FC236}">
                <a16:creationId xmlns:a16="http://schemas.microsoft.com/office/drawing/2014/main" id="{65E1BC13-AA46-F28E-87C9-102C7B7DE528}"/>
              </a:ext>
            </a:extLst>
          </p:cNvPr>
          <p:cNvGrpSpPr/>
          <p:nvPr/>
        </p:nvGrpSpPr>
        <p:grpSpPr>
          <a:xfrm>
            <a:off x="971648" y="1404508"/>
            <a:ext cx="2771860" cy="1177846"/>
            <a:chOff x="1835248" y="1471899"/>
            <a:chExt cx="2771860" cy="1177846"/>
          </a:xfrm>
        </p:grpSpPr>
        <p:sp>
          <p:nvSpPr>
            <p:cNvPr id="3" name="文本框 2">
              <a:extLst>
                <a:ext uri="{FF2B5EF4-FFF2-40B4-BE49-F238E27FC236}">
                  <a16:creationId xmlns:a16="http://schemas.microsoft.com/office/drawing/2014/main" id="{9D4EDE2A-2AB1-07B9-B1A9-0B12DA0AF2F5}"/>
                </a:ext>
              </a:extLst>
            </p:cNvPr>
            <p:cNvSpPr txBox="1"/>
            <p:nvPr/>
          </p:nvSpPr>
          <p:spPr>
            <a:xfrm>
              <a:off x="1835248" y="1471899"/>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B1</a:t>
              </a:r>
            </a:p>
          </p:txBody>
        </p:sp>
        <p:sp>
          <p:nvSpPr>
            <p:cNvPr id="12" name="文本框 11">
              <a:extLst>
                <a:ext uri="{FF2B5EF4-FFF2-40B4-BE49-F238E27FC236}">
                  <a16:creationId xmlns:a16="http://schemas.microsoft.com/office/drawing/2014/main" id="{E77CEAF3-EC95-CFCF-FBF3-6B70A657B3B6}"/>
                </a:ext>
              </a:extLst>
            </p:cNvPr>
            <p:cNvSpPr txBox="1"/>
            <p:nvPr/>
          </p:nvSpPr>
          <p:spPr>
            <a:xfrm>
              <a:off x="2979878" y="1478247"/>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B2</a:t>
              </a:r>
            </a:p>
          </p:txBody>
        </p:sp>
        <p:sp>
          <p:nvSpPr>
            <p:cNvPr id="16" name="文本框 15">
              <a:extLst>
                <a:ext uri="{FF2B5EF4-FFF2-40B4-BE49-F238E27FC236}">
                  <a16:creationId xmlns:a16="http://schemas.microsoft.com/office/drawing/2014/main" id="{533F2316-3A17-D8D7-0994-1EC2AB26AF77}"/>
                </a:ext>
              </a:extLst>
            </p:cNvPr>
            <p:cNvSpPr txBox="1"/>
            <p:nvPr/>
          </p:nvSpPr>
          <p:spPr>
            <a:xfrm>
              <a:off x="4129588" y="1477619"/>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B3</a:t>
              </a:r>
            </a:p>
          </p:txBody>
        </p:sp>
        <p:sp>
          <p:nvSpPr>
            <p:cNvPr id="17" name="文本框 16">
              <a:extLst>
                <a:ext uri="{FF2B5EF4-FFF2-40B4-BE49-F238E27FC236}">
                  <a16:creationId xmlns:a16="http://schemas.microsoft.com/office/drawing/2014/main" id="{A7C1D943-0F6E-257F-5614-3FCB60EB28FE}"/>
                </a:ext>
              </a:extLst>
            </p:cNvPr>
            <p:cNvSpPr txBox="1"/>
            <p:nvPr/>
          </p:nvSpPr>
          <p:spPr>
            <a:xfrm>
              <a:off x="2979878" y="2280413"/>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B4</a:t>
              </a:r>
            </a:p>
          </p:txBody>
        </p:sp>
        <p:cxnSp>
          <p:nvCxnSpPr>
            <p:cNvPr id="20" name="直接连接符 19">
              <a:extLst>
                <a:ext uri="{FF2B5EF4-FFF2-40B4-BE49-F238E27FC236}">
                  <a16:creationId xmlns:a16="http://schemas.microsoft.com/office/drawing/2014/main" id="{813B89B0-B5F4-2A03-B401-5F2DE76D1C5B}"/>
                </a:ext>
              </a:extLst>
            </p:cNvPr>
            <p:cNvCxnSpPr>
              <a:cxnSpLocks/>
            </p:cNvCxnSpPr>
            <p:nvPr/>
          </p:nvCxnSpPr>
          <p:spPr>
            <a:xfrm>
              <a:off x="2312768" y="1573312"/>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25" name="直接连接符 24">
              <a:extLst>
                <a:ext uri="{FF2B5EF4-FFF2-40B4-BE49-F238E27FC236}">
                  <a16:creationId xmlns:a16="http://schemas.microsoft.com/office/drawing/2014/main" id="{95023ABA-1D64-25C8-3E36-2797721252BD}"/>
                </a:ext>
              </a:extLst>
            </p:cNvPr>
            <p:cNvCxnSpPr>
              <a:cxnSpLocks/>
            </p:cNvCxnSpPr>
            <p:nvPr/>
          </p:nvCxnSpPr>
          <p:spPr>
            <a:xfrm>
              <a:off x="2312768" y="1656565"/>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26" name="直接连接符 25">
              <a:extLst>
                <a:ext uri="{FF2B5EF4-FFF2-40B4-BE49-F238E27FC236}">
                  <a16:creationId xmlns:a16="http://schemas.microsoft.com/office/drawing/2014/main" id="{438759F2-F4AF-3D7A-C123-E326F32D6F2A}"/>
                </a:ext>
              </a:extLst>
            </p:cNvPr>
            <p:cNvCxnSpPr>
              <a:cxnSpLocks/>
            </p:cNvCxnSpPr>
            <p:nvPr/>
          </p:nvCxnSpPr>
          <p:spPr>
            <a:xfrm>
              <a:off x="2312768" y="1761989"/>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27" name="直接连接符 26">
              <a:extLst>
                <a:ext uri="{FF2B5EF4-FFF2-40B4-BE49-F238E27FC236}">
                  <a16:creationId xmlns:a16="http://schemas.microsoft.com/office/drawing/2014/main" id="{A60004F0-C69D-05C8-1251-0B35CD31D186}"/>
                </a:ext>
              </a:extLst>
            </p:cNvPr>
            <p:cNvCxnSpPr>
              <a:cxnSpLocks/>
            </p:cNvCxnSpPr>
            <p:nvPr/>
          </p:nvCxnSpPr>
          <p:spPr>
            <a:xfrm>
              <a:off x="3457398" y="1553482"/>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28" name="直接连接符 27">
              <a:extLst>
                <a:ext uri="{FF2B5EF4-FFF2-40B4-BE49-F238E27FC236}">
                  <a16:creationId xmlns:a16="http://schemas.microsoft.com/office/drawing/2014/main" id="{8F5AB303-DF88-1E67-D27B-B19892DB7255}"/>
                </a:ext>
              </a:extLst>
            </p:cNvPr>
            <p:cNvCxnSpPr>
              <a:cxnSpLocks/>
            </p:cNvCxnSpPr>
            <p:nvPr/>
          </p:nvCxnSpPr>
          <p:spPr>
            <a:xfrm>
              <a:off x="3451961" y="1726813"/>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29" name="直接连接符 28">
              <a:extLst>
                <a:ext uri="{FF2B5EF4-FFF2-40B4-BE49-F238E27FC236}">
                  <a16:creationId xmlns:a16="http://schemas.microsoft.com/office/drawing/2014/main" id="{76C28B2F-5AD9-3210-92F5-6ABBA7214D98}"/>
                </a:ext>
              </a:extLst>
            </p:cNvPr>
            <p:cNvCxnSpPr>
              <a:cxnSpLocks/>
            </p:cNvCxnSpPr>
            <p:nvPr/>
          </p:nvCxnSpPr>
          <p:spPr>
            <a:xfrm>
              <a:off x="3451961" y="1635065"/>
              <a:ext cx="667110" cy="6348"/>
            </a:xfrm>
            <a:prstGeom prst="line">
              <a:avLst/>
            </a:prstGeom>
          </p:spPr>
          <p:style>
            <a:lnRef idx="2">
              <a:schemeClr val="dk1"/>
            </a:lnRef>
            <a:fillRef idx="0">
              <a:schemeClr val="dk1"/>
            </a:fillRef>
            <a:effectRef idx="1">
              <a:schemeClr val="dk1"/>
            </a:effectRef>
            <a:fontRef idx="minor">
              <a:schemeClr val="tx1"/>
            </a:fontRef>
          </p:style>
        </p:cxnSp>
        <p:cxnSp>
          <p:nvCxnSpPr>
            <p:cNvPr id="30" name="直接连接符 29">
              <a:extLst>
                <a:ext uri="{FF2B5EF4-FFF2-40B4-BE49-F238E27FC236}">
                  <a16:creationId xmlns:a16="http://schemas.microsoft.com/office/drawing/2014/main" id="{06A2473B-D6E3-3991-7F2F-0E96E53F39A5}"/>
                </a:ext>
              </a:extLst>
            </p:cNvPr>
            <p:cNvCxnSpPr>
              <a:cxnSpLocks/>
            </p:cNvCxnSpPr>
            <p:nvPr/>
          </p:nvCxnSpPr>
          <p:spPr>
            <a:xfrm>
              <a:off x="3147518" y="1841231"/>
              <a:ext cx="0" cy="432834"/>
            </a:xfrm>
            <a:prstGeom prst="line">
              <a:avLst/>
            </a:prstGeom>
          </p:spPr>
          <p:style>
            <a:lnRef idx="2">
              <a:schemeClr val="dk1"/>
            </a:lnRef>
            <a:fillRef idx="0">
              <a:schemeClr val="dk1"/>
            </a:fillRef>
            <a:effectRef idx="1">
              <a:schemeClr val="dk1"/>
            </a:effectRef>
            <a:fontRef idx="minor">
              <a:schemeClr val="tx1"/>
            </a:fontRef>
          </p:style>
        </p:cxnSp>
        <p:cxnSp>
          <p:nvCxnSpPr>
            <p:cNvPr id="37" name="直接连接符 36">
              <a:extLst>
                <a:ext uri="{FF2B5EF4-FFF2-40B4-BE49-F238E27FC236}">
                  <a16:creationId xmlns:a16="http://schemas.microsoft.com/office/drawing/2014/main" id="{3E9708B7-DAF8-F167-9DAD-4EFEE0DBB224}"/>
                </a:ext>
              </a:extLst>
            </p:cNvPr>
            <p:cNvCxnSpPr>
              <a:cxnSpLocks/>
            </p:cNvCxnSpPr>
            <p:nvPr/>
          </p:nvCxnSpPr>
          <p:spPr>
            <a:xfrm>
              <a:off x="3294718" y="1841231"/>
              <a:ext cx="0" cy="432834"/>
            </a:xfrm>
            <a:prstGeom prst="line">
              <a:avLst/>
            </a:prstGeom>
          </p:spPr>
          <p:style>
            <a:lnRef idx="2">
              <a:schemeClr val="dk1"/>
            </a:lnRef>
            <a:fillRef idx="0">
              <a:schemeClr val="dk1"/>
            </a:fillRef>
            <a:effectRef idx="1">
              <a:schemeClr val="dk1"/>
            </a:effectRef>
            <a:fontRef idx="minor">
              <a:schemeClr val="tx1"/>
            </a:fontRef>
          </p:style>
        </p:cxnSp>
      </p:grpSp>
      <p:grpSp>
        <p:nvGrpSpPr>
          <p:cNvPr id="62" name="组合 61">
            <a:extLst>
              <a:ext uri="{FF2B5EF4-FFF2-40B4-BE49-F238E27FC236}">
                <a16:creationId xmlns:a16="http://schemas.microsoft.com/office/drawing/2014/main" id="{211D920E-8EDF-1242-B1D7-C8A42D9080AC}"/>
              </a:ext>
            </a:extLst>
          </p:cNvPr>
          <p:cNvGrpSpPr/>
          <p:nvPr/>
        </p:nvGrpSpPr>
        <p:grpSpPr>
          <a:xfrm>
            <a:off x="339268" y="4255430"/>
            <a:ext cx="1823722" cy="846517"/>
            <a:chOff x="504745" y="4143494"/>
            <a:chExt cx="1823722" cy="846517"/>
          </a:xfrm>
          <a:effectLst>
            <a:glow rad="63500">
              <a:schemeClr val="accent1">
                <a:satMod val="175000"/>
                <a:alpha val="40000"/>
              </a:schemeClr>
            </a:glow>
          </a:effectLst>
        </p:grpSpPr>
        <p:sp>
          <p:nvSpPr>
            <p:cNvPr id="40" name="文本框 39">
              <a:extLst>
                <a:ext uri="{FF2B5EF4-FFF2-40B4-BE49-F238E27FC236}">
                  <a16:creationId xmlns:a16="http://schemas.microsoft.com/office/drawing/2014/main" id="{7BEAF123-46D9-409D-258E-6C34DA1B3C71}"/>
                </a:ext>
              </a:extLst>
            </p:cNvPr>
            <p:cNvSpPr txBox="1"/>
            <p:nvPr/>
          </p:nvSpPr>
          <p:spPr>
            <a:xfrm>
              <a:off x="504745" y="416138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B1</a:t>
              </a:r>
            </a:p>
          </p:txBody>
        </p:sp>
        <p:sp>
          <p:nvSpPr>
            <p:cNvPr id="41" name="文本框 40">
              <a:extLst>
                <a:ext uri="{FF2B5EF4-FFF2-40B4-BE49-F238E27FC236}">
                  <a16:creationId xmlns:a16="http://schemas.microsoft.com/office/drawing/2014/main" id="{E0325807-00C1-5C06-028B-21224A35CF7B}"/>
                </a:ext>
              </a:extLst>
            </p:cNvPr>
            <p:cNvSpPr txBox="1"/>
            <p:nvPr/>
          </p:nvSpPr>
          <p:spPr>
            <a:xfrm>
              <a:off x="1177846" y="4160145"/>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B2</a:t>
              </a:r>
            </a:p>
          </p:txBody>
        </p:sp>
        <p:sp>
          <p:nvSpPr>
            <p:cNvPr id="42" name="文本框 41">
              <a:extLst>
                <a:ext uri="{FF2B5EF4-FFF2-40B4-BE49-F238E27FC236}">
                  <a16:creationId xmlns:a16="http://schemas.microsoft.com/office/drawing/2014/main" id="{912248EA-81A4-5F56-FEA3-A2ED3229C260}"/>
                </a:ext>
              </a:extLst>
            </p:cNvPr>
            <p:cNvSpPr txBox="1"/>
            <p:nvPr/>
          </p:nvSpPr>
          <p:spPr>
            <a:xfrm>
              <a:off x="1850947" y="414349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B3</a:t>
              </a:r>
            </a:p>
          </p:txBody>
        </p:sp>
        <p:sp>
          <p:nvSpPr>
            <p:cNvPr id="43" name="文本框 42">
              <a:extLst>
                <a:ext uri="{FF2B5EF4-FFF2-40B4-BE49-F238E27FC236}">
                  <a16:creationId xmlns:a16="http://schemas.microsoft.com/office/drawing/2014/main" id="{CF253498-629B-2FDC-C5CE-C25F63E0D357}"/>
                </a:ext>
              </a:extLst>
            </p:cNvPr>
            <p:cNvSpPr txBox="1"/>
            <p:nvPr/>
          </p:nvSpPr>
          <p:spPr>
            <a:xfrm>
              <a:off x="1213941" y="468223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B4</a:t>
              </a:r>
            </a:p>
          </p:txBody>
        </p:sp>
      </p:grpSp>
      <p:grpSp>
        <p:nvGrpSpPr>
          <p:cNvPr id="63" name="组合 62">
            <a:extLst>
              <a:ext uri="{FF2B5EF4-FFF2-40B4-BE49-F238E27FC236}">
                <a16:creationId xmlns:a16="http://schemas.microsoft.com/office/drawing/2014/main" id="{6A7B8687-2F3C-C2C6-FB33-4EA85CD5A77C}"/>
              </a:ext>
            </a:extLst>
          </p:cNvPr>
          <p:cNvGrpSpPr/>
          <p:nvPr/>
        </p:nvGrpSpPr>
        <p:grpSpPr>
          <a:xfrm>
            <a:off x="3116465" y="4338974"/>
            <a:ext cx="1811740" cy="720583"/>
            <a:chOff x="3574493" y="4473727"/>
            <a:chExt cx="1811740" cy="720583"/>
          </a:xfrm>
        </p:grpSpPr>
        <p:cxnSp>
          <p:nvCxnSpPr>
            <p:cNvPr id="53" name="直接连接符 52">
              <a:extLst>
                <a:ext uri="{FF2B5EF4-FFF2-40B4-BE49-F238E27FC236}">
                  <a16:creationId xmlns:a16="http://schemas.microsoft.com/office/drawing/2014/main" id="{2A073E1D-5809-DCC8-F779-03A8A19C2F8A}"/>
                </a:ext>
              </a:extLst>
            </p:cNvPr>
            <p:cNvCxnSpPr>
              <a:cxnSpLocks/>
            </p:cNvCxnSpPr>
            <p:nvPr/>
          </p:nvCxnSpPr>
          <p:spPr>
            <a:xfrm>
              <a:off x="3574493" y="449355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4" name="直接连接符 53">
              <a:extLst>
                <a:ext uri="{FF2B5EF4-FFF2-40B4-BE49-F238E27FC236}">
                  <a16:creationId xmlns:a16="http://schemas.microsoft.com/office/drawing/2014/main" id="{E5F4C965-CACE-C81E-078B-37CD43785497}"/>
                </a:ext>
              </a:extLst>
            </p:cNvPr>
            <p:cNvCxnSpPr>
              <a:cxnSpLocks/>
            </p:cNvCxnSpPr>
            <p:nvPr/>
          </p:nvCxnSpPr>
          <p:spPr>
            <a:xfrm>
              <a:off x="3574493" y="45768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5" name="直接连接符 54">
              <a:extLst>
                <a:ext uri="{FF2B5EF4-FFF2-40B4-BE49-F238E27FC236}">
                  <a16:creationId xmlns:a16="http://schemas.microsoft.com/office/drawing/2014/main" id="{634D058F-DC73-D05F-C6ED-FF3DBA9738D8}"/>
                </a:ext>
              </a:extLst>
            </p:cNvPr>
            <p:cNvCxnSpPr>
              <a:cxnSpLocks/>
            </p:cNvCxnSpPr>
            <p:nvPr/>
          </p:nvCxnSpPr>
          <p:spPr>
            <a:xfrm>
              <a:off x="3574493" y="4682234"/>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6" name="直接连接符 55">
              <a:extLst>
                <a:ext uri="{FF2B5EF4-FFF2-40B4-BE49-F238E27FC236}">
                  <a16:creationId xmlns:a16="http://schemas.microsoft.com/office/drawing/2014/main" id="{8EE16DE8-4517-3983-51F8-8A47A1110BF6}"/>
                </a:ext>
              </a:extLst>
            </p:cNvPr>
            <p:cNvCxnSpPr>
              <a:cxnSpLocks/>
            </p:cNvCxnSpPr>
            <p:nvPr/>
          </p:nvCxnSpPr>
          <p:spPr>
            <a:xfrm>
              <a:off x="4719123" y="447372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7" name="直接连接符 56">
              <a:extLst>
                <a:ext uri="{FF2B5EF4-FFF2-40B4-BE49-F238E27FC236}">
                  <a16:creationId xmlns:a16="http://schemas.microsoft.com/office/drawing/2014/main" id="{C131A43C-FC1D-2125-C34F-CEB690BDEA5E}"/>
                </a:ext>
              </a:extLst>
            </p:cNvPr>
            <p:cNvCxnSpPr>
              <a:cxnSpLocks/>
            </p:cNvCxnSpPr>
            <p:nvPr/>
          </p:nvCxnSpPr>
          <p:spPr>
            <a:xfrm>
              <a:off x="4713686" y="4647058"/>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8" name="直接连接符 57">
              <a:extLst>
                <a:ext uri="{FF2B5EF4-FFF2-40B4-BE49-F238E27FC236}">
                  <a16:creationId xmlns:a16="http://schemas.microsoft.com/office/drawing/2014/main" id="{0C79593C-AE13-53CC-0DA9-54237401803A}"/>
                </a:ext>
              </a:extLst>
            </p:cNvPr>
            <p:cNvCxnSpPr>
              <a:cxnSpLocks/>
            </p:cNvCxnSpPr>
            <p:nvPr/>
          </p:nvCxnSpPr>
          <p:spPr>
            <a:xfrm>
              <a:off x="4713686" y="45553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9" name="直接连接符 58">
              <a:extLst>
                <a:ext uri="{FF2B5EF4-FFF2-40B4-BE49-F238E27FC236}">
                  <a16:creationId xmlns:a16="http://schemas.microsoft.com/office/drawing/2014/main" id="{3AAA98E0-0126-4889-E579-A1F2CC99EF34}"/>
                </a:ext>
              </a:extLst>
            </p:cNvPr>
            <p:cNvCxnSpPr>
              <a:cxnSpLocks/>
            </p:cNvCxnSpPr>
            <p:nvPr/>
          </p:nvCxnSpPr>
          <p:spPr>
            <a:xfrm>
              <a:off x="4571803"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60" name="直接连接符 59">
              <a:extLst>
                <a:ext uri="{FF2B5EF4-FFF2-40B4-BE49-F238E27FC236}">
                  <a16:creationId xmlns:a16="http://schemas.microsoft.com/office/drawing/2014/main" id="{63F5170F-7951-7BAE-C99B-1333D1B5577C}"/>
                </a:ext>
              </a:extLst>
            </p:cNvPr>
            <p:cNvCxnSpPr>
              <a:cxnSpLocks/>
            </p:cNvCxnSpPr>
            <p:nvPr/>
          </p:nvCxnSpPr>
          <p:spPr>
            <a:xfrm>
              <a:off x="4369644"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grpSp>
      <p:sp>
        <p:nvSpPr>
          <p:cNvPr id="7168" name="文本框 7167">
            <a:extLst>
              <a:ext uri="{FF2B5EF4-FFF2-40B4-BE49-F238E27FC236}">
                <a16:creationId xmlns:a16="http://schemas.microsoft.com/office/drawing/2014/main" id="{8A05311B-26BF-0A51-F05F-AAA1C85C7A52}"/>
              </a:ext>
            </a:extLst>
          </p:cNvPr>
          <p:cNvSpPr txBox="1"/>
          <p:nvPr/>
        </p:nvSpPr>
        <p:spPr>
          <a:xfrm>
            <a:off x="2431118" y="4307287"/>
            <a:ext cx="387537" cy="461665"/>
          </a:xfrm>
          <a:prstGeom prst="rect">
            <a:avLst/>
          </a:prstGeom>
          <a:solidFill>
            <a:schemeClr val="bg1">
              <a:lumMod val="75000"/>
            </a:schemeClr>
          </a:solidFill>
        </p:spPr>
        <p:txBody>
          <a:bodyPr wrap="square" rtlCol="0">
            <a:spAutoFit/>
          </a:bodyPr>
          <a:lstStyle/>
          <a:p>
            <a:r>
              <a:rPr lang="en-GB" sz="2400" b="1" dirty="0"/>
              <a:t>∩</a:t>
            </a:r>
          </a:p>
        </p:txBody>
      </p:sp>
      <p:pic>
        <p:nvPicPr>
          <p:cNvPr id="7169" name="Picture 2">
            <a:extLst>
              <a:ext uri="{FF2B5EF4-FFF2-40B4-BE49-F238E27FC236}">
                <a16:creationId xmlns:a16="http://schemas.microsoft.com/office/drawing/2014/main" id="{2927524C-F889-E0A4-46F4-C5AAF24D8C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6542" y="1746393"/>
            <a:ext cx="3031952" cy="1018455"/>
          </a:xfrm>
          <a:prstGeom prst="rect">
            <a:avLst/>
          </a:prstGeom>
          <a:noFill/>
          <a:extLst>
            <a:ext uri="{909E8E84-426E-40DD-AFC4-6F175D3DCCD1}">
              <a14:hiddenFill xmlns:a14="http://schemas.microsoft.com/office/drawing/2010/main">
                <a:solidFill>
                  <a:srgbClr val="FFFFFF"/>
                </a:solidFill>
              </a14:hiddenFill>
            </a:ext>
          </a:extLst>
        </p:spPr>
      </p:pic>
      <p:pic>
        <p:nvPicPr>
          <p:cNvPr id="7171" name="Picture 2">
            <a:extLst>
              <a:ext uri="{FF2B5EF4-FFF2-40B4-BE49-F238E27FC236}">
                <a16:creationId xmlns:a16="http://schemas.microsoft.com/office/drawing/2014/main" id="{F13072FD-6B6E-C79B-60DC-E1E608B3EE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8764" y="5280527"/>
            <a:ext cx="1020844" cy="822926"/>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6CD1AA3A-4D5A-BA20-9F22-783177F596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43639" y="5395342"/>
            <a:ext cx="435701" cy="635397"/>
          </a:xfrm>
          <a:prstGeom prst="rect">
            <a:avLst/>
          </a:prstGeom>
          <a:noFill/>
          <a:extLst>
            <a:ext uri="{909E8E84-426E-40DD-AFC4-6F175D3DCCD1}">
              <a14:hiddenFill xmlns:a14="http://schemas.microsoft.com/office/drawing/2010/main">
                <a:solidFill>
                  <a:srgbClr val="FFFFFF"/>
                </a:solidFill>
              </a14:hiddenFill>
            </a:ext>
          </a:extLst>
        </p:spPr>
      </p:pic>
      <p:grpSp>
        <p:nvGrpSpPr>
          <p:cNvPr id="32" name="组合 31">
            <a:extLst>
              <a:ext uri="{FF2B5EF4-FFF2-40B4-BE49-F238E27FC236}">
                <a16:creationId xmlns:a16="http://schemas.microsoft.com/office/drawing/2014/main" id="{2AFF587C-763C-4185-BCEB-6C2EE52A9AB6}"/>
              </a:ext>
            </a:extLst>
          </p:cNvPr>
          <p:cNvGrpSpPr/>
          <p:nvPr/>
        </p:nvGrpSpPr>
        <p:grpSpPr>
          <a:xfrm>
            <a:off x="7349489" y="59633"/>
            <a:ext cx="4666879" cy="1144638"/>
            <a:chOff x="6038210" y="2683387"/>
            <a:chExt cx="4666879" cy="1144638"/>
          </a:xfrm>
          <a:solidFill>
            <a:srgbClr val="3B3BFF"/>
          </a:solidFill>
        </p:grpSpPr>
        <p:pic>
          <p:nvPicPr>
            <p:cNvPr id="33" name="图片 32">
              <a:extLst>
                <a:ext uri="{FF2B5EF4-FFF2-40B4-BE49-F238E27FC236}">
                  <a16:creationId xmlns:a16="http://schemas.microsoft.com/office/drawing/2014/main" id="{134A1A6C-1804-1469-132B-BD68029BEA03}"/>
                </a:ext>
              </a:extLst>
            </p:cNvPr>
            <p:cNvPicPr>
              <a:picLocks noChangeAspect="1"/>
            </p:cNvPicPr>
            <p:nvPr/>
          </p:nvPicPr>
          <p:blipFill>
            <a:blip r:embed="rId7"/>
            <a:stretch>
              <a:fillRect/>
            </a:stretch>
          </p:blipFill>
          <p:spPr>
            <a:xfrm>
              <a:off x="7599209" y="2935265"/>
              <a:ext cx="3105880" cy="887994"/>
            </a:xfrm>
            <a:prstGeom prst="rect">
              <a:avLst/>
            </a:prstGeom>
            <a:grpFill/>
            <a:ln>
              <a:solidFill>
                <a:srgbClr val="00B050"/>
              </a:solidFill>
            </a:ln>
          </p:spPr>
        </p:pic>
        <p:pic>
          <p:nvPicPr>
            <p:cNvPr id="34" name="Picture 4" descr="Curriculum Vitae - Jan C. Willems">
              <a:extLst>
                <a:ext uri="{FF2B5EF4-FFF2-40B4-BE49-F238E27FC236}">
                  <a16:creationId xmlns:a16="http://schemas.microsoft.com/office/drawing/2014/main" id="{3F63C075-A01E-6F78-0F74-A7CD11BD8DE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22340" y="2683387"/>
              <a:ext cx="757400" cy="642901"/>
            </a:xfrm>
            <a:prstGeom prst="rect">
              <a:avLst/>
            </a:prstGeom>
            <a:grpFill/>
            <a:ln>
              <a:solidFill>
                <a:srgbClr val="00B050"/>
              </a:solidFill>
            </a:ln>
          </p:spPr>
        </p:pic>
        <p:pic>
          <p:nvPicPr>
            <p:cNvPr id="35" name="图片 34">
              <a:extLst>
                <a:ext uri="{FF2B5EF4-FFF2-40B4-BE49-F238E27FC236}">
                  <a16:creationId xmlns:a16="http://schemas.microsoft.com/office/drawing/2014/main" id="{8B37EF2D-5A16-F450-FA69-6C8BF9D1D068}"/>
                </a:ext>
              </a:extLst>
            </p:cNvPr>
            <p:cNvPicPr>
              <a:picLocks noChangeAspect="1"/>
            </p:cNvPicPr>
            <p:nvPr/>
          </p:nvPicPr>
          <p:blipFill>
            <a:blip r:embed="rId9"/>
            <a:stretch>
              <a:fillRect/>
            </a:stretch>
          </p:blipFill>
          <p:spPr>
            <a:xfrm>
              <a:off x="6359502" y="3053280"/>
              <a:ext cx="1143902" cy="247165"/>
            </a:xfrm>
            <a:prstGeom prst="rect">
              <a:avLst/>
            </a:prstGeom>
            <a:grpFill/>
            <a:ln>
              <a:solidFill>
                <a:srgbClr val="00B050"/>
              </a:solidFill>
            </a:ln>
          </p:spPr>
        </p:pic>
        <p:pic>
          <p:nvPicPr>
            <p:cNvPr id="39" name="Picture 2">
              <a:extLst>
                <a:ext uri="{FF2B5EF4-FFF2-40B4-BE49-F238E27FC236}">
                  <a16:creationId xmlns:a16="http://schemas.microsoft.com/office/drawing/2014/main" id="{2B6F017D-D578-D337-404C-3B169C7C72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38210" y="3337789"/>
              <a:ext cx="1608196" cy="490236"/>
            </a:xfrm>
            <a:prstGeom prst="rect">
              <a:avLst/>
            </a:prstGeom>
            <a:grpFill/>
            <a:ln>
              <a:solidFill>
                <a:srgbClr val="00B050"/>
              </a:solidFill>
            </a:ln>
          </p:spPr>
        </p:pic>
      </p:grpSp>
    </p:spTree>
    <p:extLst>
      <p:ext uri="{BB962C8B-B14F-4D97-AF65-F5344CB8AC3E}">
        <p14:creationId xmlns:p14="http://schemas.microsoft.com/office/powerpoint/2010/main" val="361420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2"/>
                                        </p:tgtEl>
                                        <p:attrNameLst>
                                          <p:attrName>style.visibility</p:attrName>
                                        </p:attrNameLst>
                                      </p:cBhvr>
                                      <p:to>
                                        <p:strVal val="visible"/>
                                      </p:to>
                                    </p:set>
                                    <p:animEffect transition="in" filter="fade">
                                      <p:cBhvr>
                                        <p:cTn id="17" dur="500"/>
                                        <p:tgtEl>
                                          <p:spTgt spid="62"/>
                                        </p:tgtEl>
                                      </p:cBhvr>
                                    </p:animEffect>
                                  </p:childTnLst>
                                </p:cTn>
                              </p:par>
                              <p:par>
                                <p:cTn id="18" presetID="10" presetClass="entr" presetSubtype="0" fill="hold" nodeType="withEffect">
                                  <p:stCondLst>
                                    <p:cond delay="0"/>
                                  </p:stCondLst>
                                  <p:childTnLst>
                                    <p:set>
                                      <p:cBhvr>
                                        <p:cTn id="19" dur="1" fill="hold">
                                          <p:stCondLst>
                                            <p:cond delay="0"/>
                                          </p:stCondLst>
                                        </p:cTn>
                                        <p:tgtEl>
                                          <p:spTgt spid="7171"/>
                                        </p:tgtEl>
                                        <p:attrNameLst>
                                          <p:attrName>style.visibility</p:attrName>
                                        </p:attrNameLst>
                                      </p:cBhvr>
                                      <p:to>
                                        <p:strVal val="visible"/>
                                      </p:to>
                                    </p:set>
                                    <p:animEffect transition="in" filter="fade">
                                      <p:cBhvr>
                                        <p:cTn id="20" dur="500"/>
                                        <p:tgtEl>
                                          <p:spTgt spid="7171"/>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16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500"/>
                                        <p:tgtEl>
                                          <p:spTgt spid="63"/>
                                        </p:tgtEl>
                                      </p:cBhvr>
                                    </p:animEffect>
                                  </p:childTnLst>
                                </p:cTn>
                              </p:par>
                              <p:par>
                                <p:cTn id="30" presetID="10" presetClass="entr" presetSubtype="0" fill="hold" nodeType="withEffect">
                                  <p:stCondLst>
                                    <p:cond delay="0"/>
                                  </p:stCondLst>
                                  <p:childTnLst>
                                    <p:set>
                                      <p:cBhvr>
                                        <p:cTn id="31" dur="1" fill="hold">
                                          <p:stCondLst>
                                            <p:cond delay="0"/>
                                          </p:stCondLst>
                                        </p:cTn>
                                        <p:tgtEl>
                                          <p:spTgt spid="7172"/>
                                        </p:tgtEl>
                                        <p:attrNameLst>
                                          <p:attrName>style.visibility</p:attrName>
                                        </p:attrNameLst>
                                      </p:cBhvr>
                                      <p:to>
                                        <p:strVal val="visible"/>
                                      </p:to>
                                    </p:set>
                                    <p:animEffect transition="in" filter="fade">
                                      <p:cBhvr>
                                        <p:cTn id="32" dur="500"/>
                                        <p:tgtEl>
                                          <p:spTgt spid="7172"/>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8" grpId="0" animBg="1"/>
      <p:bldP spid="716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13</a:t>
            </a:fld>
            <a:endParaRPr lang="de-CH" noProof="0"/>
          </a:p>
        </p:txBody>
      </p:sp>
      <p:sp>
        <p:nvSpPr>
          <p:cNvPr id="9" name="文本框 8">
            <a:extLst>
              <a:ext uri="{FF2B5EF4-FFF2-40B4-BE49-F238E27FC236}">
                <a16:creationId xmlns:a16="http://schemas.microsoft.com/office/drawing/2014/main" id="{B1002DD2-D330-668B-4101-805C0A1396C2}"/>
              </a:ext>
            </a:extLst>
          </p:cNvPr>
          <p:cNvSpPr txBox="1"/>
          <p:nvPr/>
        </p:nvSpPr>
        <p:spPr>
          <a:xfrm>
            <a:off x="655724" y="840194"/>
            <a:ext cx="6617653" cy="369332"/>
          </a:xfrm>
          <a:prstGeom prst="rect">
            <a:avLst/>
          </a:prstGeom>
          <a:noFill/>
        </p:spPr>
        <p:txBody>
          <a:bodyPr wrap="square">
            <a:spAutoFit/>
          </a:bodyPr>
          <a:lstStyle/>
          <a:p>
            <a:pPr rtl="0">
              <a:spcBef>
                <a:spcPts val="0"/>
              </a:spcBef>
              <a:spcAft>
                <a:spcPts val="0"/>
              </a:spcAft>
            </a:pPr>
            <a:r>
              <a:rPr lang="en-GB" b="1" dirty="0">
                <a:latin typeface="Helvetica" panose="020B0604020202020204" pitchFamily="34" charset="0"/>
                <a:cs typeface="Helvetica" panose="020B0604020202020204" pitchFamily="34" charset="0"/>
              </a:rPr>
              <a:t>Distributed projections</a:t>
            </a:r>
            <a:endParaRPr lang="en-GB" b="1" dirty="0">
              <a:effectLst/>
              <a:latin typeface="Helvetica" panose="020B0604020202020204" pitchFamily="34" charset="0"/>
              <a:cs typeface="Helvetica" panose="020B0604020202020204" pitchFamily="34" charset="0"/>
            </a:endParaRPr>
          </a:p>
        </p:txBody>
      </p:sp>
      <p:pic>
        <p:nvPicPr>
          <p:cNvPr id="7" name="Picture 2">
            <a:extLst>
              <a:ext uri="{FF2B5EF4-FFF2-40B4-BE49-F238E27FC236}">
                <a16:creationId xmlns:a16="http://schemas.microsoft.com/office/drawing/2014/main" id="{BD431A91-AE7A-8510-BBA2-B9812AE9AC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313" y="1464781"/>
            <a:ext cx="3031952" cy="10184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B8D6857E-466F-2F22-DF1A-6C98FC1A8D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1836" y="2629128"/>
            <a:ext cx="1692593" cy="595793"/>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0C06E8D2-28DE-C6A9-4EE5-539CB192BE8F}"/>
              </a:ext>
            </a:extLst>
          </p:cNvPr>
          <p:cNvSpPr txBox="1"/>
          <p:nvPr/>
        </p:nvSpPr>
        <p:spPr>
          <a:xfrm>
            <a:off x="731836" y="3957368"/>
            <a:ext cx="3844428" cy="400110"/>
          </a:xfrm>
          <a:prstGeom prst="rect">
            <a:avLst/>
          </a:prstGeom>
          <a:noFill/>
        </p:spPr>
        <p:txBody>
          <a:bodyPr wrap="square" rtlCol="0">
            <a:spAutoFit/>
          </a:bodyPr>
          <a:lstStyle/>
          <a:p>
            <a:r>
              <a:rPr lang="en-GB" sz="2000" b="1" dirty="0">
                <a:solidFill>
                  <a:schemeClr val="accent1">
                    <a:lumMod val="60000"/>
                    <a:lumOff val="40000"/>
                  </a:schemeClr>
                </a:solidFill>
                <a:latin typeface="Helvetica" panose="020B0604020202020204" pitchFamily="34" charset="0"/>
                <a:cs typeface="Helvetica" panose="020B0604020202020204" pitchFamily="34" charset="0"/>
              </a:rPr>
              <a:t>Alternating</a:t>
            </a:r>
            <a:r>
              <a:rPr lang="en-GB" sz="2000" b="1" dirty="0">
                <a:solidFill>
                  <a:schemeClr val="accent4"/>
                </a:solidFill>
                <a:latin typeface="Helvetica" panose="020B0604020202020204" pitchFamily="34" charset="0"/>
                <a:cs typeface="Helvetica" panose="020B0604020202020204" pitchFamily="34" charset="0"/>
              </a:rPr>
              <a:t> </a:t>
            </a:r>
            <a:r>
              <a:rPr lang="en-GB" sz="2000" b="1" dirty="0">
                <a:solidFill>
                  <a:schemeClr val="accent6">
                    <a:lumMod val="20000"/>
                    <a:lumOff val="80000"/>
                  </a:schemeClr>
                </a:solidFill>
                <a:latin typeface="Helvetica" panose="020B0604020202020204" pitchFamily="34" charset="0"/>
                <a:cs typeface="Helvetica" panose="020B0604020202020204" pitchFamily="34" charset="0"/>
              </a:rPr>
              <a:t>Projection</a:t>
            </a:r>
          </a:p>
        </p:txBody>
      </p:sp>
      <p:sp>
        <p:nvSpPr>
          <p:cNvPr id="13" name="菱形 12">
            <a:extLst>
              <a:ext uri="{FF2B5EF4-FFF2-40B4-BE49-F238E27FC236}">
                <a16:creationId xmlns:a16="http://schemas.microsoft.com/office/drawing/2014/main" id="{31F3FD71-E26B-CA53-CCFD-313D5450349C}"/>
              </a:ext>
            </a:extLst>
          </p:cNvPr>
          <p:cNvSpPr/>
          <p:nvPr/>
        </p:nvSpPr>
        <p:spPr>
          <a:xfrm>
            <a:off x="8147853" y="1265886"/>
            <a:ext cx="222211" cy="305728"/>
          </a:xfrm>
          <a:prstGeom prst="diamond">
            <a:avLst/>
          </a:prstGeom>
          <a:solidFill>
            <a:schemeClr val="bg2">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文本框 13">
            <a:extLst>
              <a:ext uri="{FF2B5EF4-FFF2-40B4-BE49-F238E27FC236}">
                <a16:creationId xmlns:a16="http://schemas.microsoft.com/office/drawing/2014/main" id="{AB524C7C-5A74-D41C-F0B3-9451D77B1ECE}"/>
              </a:ext>
            </a:extLst>
          </p:cNvPr>
          <p:cNvSpPr txBox="1"/>
          <p:nvPr/>
        </p:nvSpPr>
        <p:spPr>
          <a:xfrm>
            <a:off x="8474269" y="1210409"/>
            <a:ext cx="785668" cy="400110"/>
          </a:xfrm>
          <a:prstGeom prst="rect">
            <a:avLst/>
          </a:prstGeom>
          <a:noFill/>
        </p:spPr>
        <p:txBody>
          <a:bodyPr wrap="square" rtlCol="0">
            <a:spAutoFit/>
          </a:bodyPr>
          <a:lstStyle/>
          <a:p>
            <a:r>
              <a:rPr lang="en-GB" sz="2000" b="1" dirty="0">
                <a:latin typeface="Times New Roman" panose="02020603050405020304" pitchFamily="18" charset="0"/>
                <a:cs typeface="Times New Roman" panose="02020603050405020304" pitchFamily="18" charset="0"/>
              </a:rPr>
              <a:t>x0</a:t>
            </a:r>
          </a:p>
        </p:txBody>
      </p:sp>
      <p:cxnSp>
        <p:nvCxnSpPr>
          <p:cNvPr id="16" name="直接连接符 15">
            <a:extLst>
              <a:ext uri="{FF2B5EF4-FFF2-40B4-BE49-F238E27FC236}">
                <a16:creationId xmlns:a16="http://schemas.microsoft.com/office/drawing/2014/main" id="{0B898BD4-45A1-DD3D-5BCD-5B5B58E03C07}"/>
              </a:ext>
            </a:extLst>
          </p:cNvPr>
          <p:cNvCxnSpPr>
            <a:cxnSpLocks/>
          </p:cNvCxnSpPr>
          <p:nvPr/>
        </p:nvCxnSpPr>
        <p:spPr>
          <a:xfrm flipH="1">
            <a:off x="6649355" y="1613425"/>
            <a:ext cx="1531180" cy="2335376"/>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直接连接符 25">
            <a:extLst>
              <a:ext uri="{FF2B5EF4-FFF2-40B4-BE49-F238E27FC236}">
                <a16:creationId xmlns:a16="http://schemas.microsoft.com/office/drawing/2014/main" id="{4F3EE258-5E88-74EA-56C3-70A97315D1DB}"/>
              </a:ext>
            </a:extLst>
          </p:cNvPr>
          <p:cNvCxnSpPr>
            <a:cxnSpLocks/>
          </p:cNvCxnSpPr>
          <p:nvPr/>
        </p:nvCxnSpPr>
        <p:spPr>
          <a:xfrm>
            <a:off x="7274585" y="2878377"/>
            <a:ext cx="1701850" cy="1100402"/>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8" name="直接连接符 27">
            <a:extLst>
              <a:ext uri="{FF2B5EF4-FFF2-40B4-BE49-F238E27FC236}">
                <a16:creationId xmlns:a16="http://schemas.microsoft.com/office/drawing/2014/main" id="{26502756-795D-60C3-163F-8F8049FAF0FD}"/>
              </a:ext>
            </a:extLst>
          </p:cNvPr>
          <p:cNvCxnSpPr>
            <a:cxnSpLocks/>
          </p:cNvCxnSpPr>
          <p:nvPr/>
        </p:nvCxnSpPr>
        <p:spPr>
          <a:xfrm flipV="1">
            <a:off x="6619417" y="3358740"/>
            <a:ext cx="1441735" cy="526870"/>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 name="直接连接符 32">
            <a:extLst>
              <a:ext uri="{FF2B5EF4-FFF2-40B4-BE49-F238E27FC236}">
                <a16:creationId xmlns:a16="http://schemas.microsoft.com/office/drawing/2014/main" id="{92E094B7-7D68-7E4D-2B9F-7E315C0D953B}"/>
              </a:ext>
            </a:extLst>
          </p:cNvPr>
          <p:cNvCxnSpPr>
            <a:cxnSpLocks/>
          </p:cNvCxnSpPr>
          <p:nvPr/>
        </p:nvCxnSpPr>
        <p:spPr>
          <a:xfrm>
            <a:off x="7880060" y="3438145"/>
            <a:ext cx="1096375" cy="553179"/>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3" name="椭圆 42">
            <a:extLst>
              <a:ext uri="{FF2B5EF4-FFF2-40B4-BE49-F238E27FC236}">
                <a16:creationId xmlns:a16="http://schemas.microsoft.com/office/drawing/2014/main" id="{F50C2E54-81A1-C268-D0F2-F255389E3C71}"/>
              </a:ext>
            </a:extLst>
          </p:cNvPr>
          <p:cNvSpPr/>
          <p:nvPr/>
        </p:nvSpPr>
        <p:spPr>
          <a:xfrm>
            <a:off x="7315634" y="2865832"/>
            <a:ext cx="45719" cy="715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椭圆 45">
            <a:extLst>
              <a:ext uri="{FF2B5EF4-FFF2-40B4-BE49-F238E27FC236}">
                <a16:creationId xmlns:a16="http://schemas.microsoft.com/office/drawing/2014/main" id="{D3B07FE0-CBE2-07CD-D9E2-C8177988B2F6}"/>
              </a:ext>
            </a:extLst>
          </p:cNvPr>
          <p:cNvSpPr/>
          <p:nvPr/>
        </p:nvSpPr>
        <p:spPr>
          <a:xfrm>
            <a:off x="8015433" y="3346195"/>
            <a:ext cx="45719" cy="715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椭圆 48">
            <a:extLst>
              <a:ext uri="{FF2B5EF4-FFF2-40B4-BE49-F238E27FC236}">
                <a16:creationId xmlns:a16="http://schemas.microsoft.com/office/drawing/2014/main" id="{BF102D62-5BE0-C920-D0F6-F3ADDD384495}"/>
              </a:ext>
            </a:extLst>
          </p:cNvPr>
          <p:cNvSpPr/>
          <p:nvPr/>
        </p:nvSpPr>
        <p:spPr>
          <a:xfrm>
            <a:off x="7853850" y="3392779"/>
            <a:ext cx="45719" cy="715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椭圆 50">
            <a:extLst>
              <a:ext uri="{FF2B5EF4-FFF2-40B4-BE49-F238E27FC236}">
                <a16:creationId xmlns:a16="http://schemas.microsoft.com/office/drawing/2014/main" id="{B1A0DD82-2CDB-9E59-C6D1-3303AF721089}"/>
              </a:ext>
            </a:extLst>
          </p:cNvPr>
          <p:cNvSpPr/>
          <p:nvPr/>
        </p:nvSpPr>
        <p:spPr>
          <a:xfrm>
            <a:off x="7957041" y="3438145"/>
            <a:ext cx="45719" cy="715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2" name="直接连接符 51">
            <a:extLst>
              <a:ext uri="{FF2B5EF4-FFF2-40B4-BE49-F238E27FC236}">
                <a16:creationId xmlns:a16="http://schemas.microsoft.com/office/drawing/2014/main" id="{BD9978CC-33DF-6915-6F7A-D36D331179D5}"/>
              </a:ext>
            </a:extLst>
          </p:cNvPr>
          <p:cNvCxnSpPr>
            <a:cxnSpLocks/>
            <a:endCxn id="51" idx="4"/>
          </p:cNvCxnSpPr>
          <p:nvPr/>
        </p:nvCxnSpPr>
        <p:spPr>
          <a:xfrm flipV="1">
            <a:off x="6651368" y="3509742"/>
            <a:ext cx="1328533" cy="365464"/>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0" name="椭圆 59">
            <a:extLst>
              <a:ext uri="{FF2B5EF4-FFF2-40B4-BE49-F238E27FC236}">
                <a16:creationId xmlns:a16="http://schemas.microsoft.com/office/drawing/2014/main" id="{2DCA37FF-33EE-FF4D-FF6E-645A4BA3359F}"/>
              </a:ext>
            </a:extLst>
          </p:cNvPr>
          <p:cNvSpPr/>
          <p:nvPr/>
        </p:nvSpPr>
        <p:spPr>
          <a:xfrm>
            <a:off x="7922752" y="3519403"/>
            <a:ext cx="45719" cy="71597"/>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文本框 61">
            <a:extLst>
              <a:ext uri="{FF2B5EF4-FFF2-40B4-BE49-F238E27FC236}">
                <a16:creationId xmlns:a16="http://schemas.microsoft.com/office/drawing/2014/main" id="{81628CB2-3357-7A6F-8E8A-FD84FDCB1C4E}"/>
              </a:ext>
            </a:extLst>
          </p:cNvPr>
          <p:cNvSpPr txBox="1"/>
          <p:nvPr/>
        </p:nvSpPr>
        <p:spPr>
          <a:xfrm>
            <a:off x="4748829" y="1889673"/>
            <a:ext cx="2926112" cy="400110"/>
          </a:xfrm>
          <a:prstGeom prst="rect">
            <a:avLst/>
          </a:prstGeom>
          <a:noFill/>
          <a:ln>
            <a:noFill/>
          </a:ln>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r>
              <a:rPr lang="en-GB" sz="2000" b="1" dirty="0">
                <a:solidFill>
                  <a:schemeClr val="accent1">
                    <a:lumMod val="60000"/>
                    <a:lumOff val="40000"/>
                  </a:schemeClr>
                </a:solidFill>
                <a:latin typeface="Helvetica" panose="020B0604020202020204" pitchFamily="34" charset="0"/>
                <a:cs typeface="Helvetica" panose="020B0604020202020204" pitchFamily="34" charset="0"/>
              </a:rPr>
              <a:t>Alternating</a:t>
            </a:r>
            <a:r>
              <a:rPr lang="en-GB" sz="2000" b="1" dirty="0">
                <a:solidFill>
                  <a:schemeClr val="accent4"/>
                </a:solidFill>
                <a:latin typeface="Helvetica" panose="020B0604020202020204" pitchFamily="34" charset="0"/>
                <a:cs typeface="Helvetica" panose="020B0604020202020204" pitchFamily="34" charset="0"/>
              </a:rPr>
              <a:t> </a:t>
            </a:r>
            <a:r>
              <a:rPr lang="en-GB" sz="2000" b="1" dirty="0">
                <a:solidFill>
                  <a:schemeClr val="accent6">
                    <a:lumMod val="20000"/>
                    <a:lumOff val="80000"/>
                  </a:schemeClr>
                </a:solidFill>
                <a:latin typeface="Helvetica" panose="020B0604020202020204" pitchFamily="34" charset="0"/>
                <a:cs typeface="Helvetica" panose="020B0604020202020204" pitchFamily="34" charset="0"/>
              </a:rPr>
              <a:t>Projection</a:t>
            </a:r>
          </a:p>
        </p:txBody>
      </p:sp>
      <p:cxnSp>
        <p:nvCxnSpPr>
          <p:cNvPr id="9216" name="直接连接符 9215">
            <a:extLst>
              <a:ext uri="{FF2B5EF4-FFF2-40B4-BE49-F238E27FC236}">
                <a16:creationId xmlns:a16="http://schemas.microsoft.com/office/drawing/2014/main" id="{1F3FFAE7-C3A2-2480-E37A-2FE5CF0C3ED3}"/>
              </a:ext>
            </a:extLst>
          </p:cNvPr>
          <p:cNvCxnSpPr>
            <a:cxnSpLocks/>
          </p:cNvCxnSpPr>
          <p:nvPr/>
        </p:nvCxnSpPr>
        <p:spPr>
          <a:xfrm flipH="1">
            <a:off x="7949546" y="1556864"/>
            <a:ext cx="290796" cy="2008358"/>
          </a:xfrm>
          <a:prstGeom prst="line">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9219" name="Picture 2">
            <a:extLst>
              <a:ext uri="{FF2B5EF4-FFF2-40B4-BE49-F238E27FC236}">
                <a16:creationId xmlns:a16="http://schemas.microsoft.com/office/drawing/2014/main" id="{CB18F510-C6E8-42C9-CD73-0401F0FD92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59725" y="2007913"/>
            <a:ext cx="1233419" cy="434164"/>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pic>
        <p:nvPicPr>
          <p:cNvPr id="9222" name="Picture 2">
            <a:extLst>
              <a:ext uri="{FF2B5EF4-FFF2-40B4-BE49-F238E27FC236}">
                <a16:creationId xmlns:a16="http://schemas.microsoft.com/office/drawing/2014/main" id="{758913A7-A7C4-5FF3-F747-A825B1AB22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0437" y="5634991"/>
            <a:ext cx="1692593" cy="595793"/>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sp>
        <p:nvSpPr>
          <p:cNvPr id="9223" name="箭头: 右 9222">
            <a:extLst>
              <a:ext uri="{FF2B5EF4-FFF2-40B4-BE49-F238E27FC236}">
                <a16:creationId xmlns:a16="http://schemas.microsoft.com/office/drawing/2014/main" id="{F3D3B051-8940-2274-6E68-157371F10BD3}"/>
              </a:ext>
            </a:extLst>
          </p:cNvPr>
          <p:cNvSpPr/>
          <p:nvPr/>
        </p:nvSpPr>
        <p:spPr>
          <a:xfrm>
            <a:off x="2957447" y="5824887"/>
            <a:ext cx="720090" cy="21600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sp>
        <p:nvSpPr>
          <p:cNvPr id="9225" name="加号 9224">
            <a:extLst>
              <a:ext uri="{FF2B5EF4-FFF2-40B4-BE49-F238E27FC236}">
                <a16:creationId xmlns:a16="http://schemas.microsoft.com/office/drawing/2014/main" id="{F08F8B58-10DF-0406-FB00-6A4941F0E74C}"/>
              </a:ext>
            </a:extLst>
          </p:cNvPr>
          <p:cNvSpPr/>
          <p:nvPr/>
        </p:nvSpPr>
        <p:spPr>
          <a:xfrm>
            <a:off x="7880491" y="5664821"/>
            <a:ext cx="497880" cy="405897"/>
          </a:xfrm>
          <a:prstGeom prst="mathPlus">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pic>
        <p:nvPicPr>
          <p:cNvPr id="9226" name="Picture 6">
            <a:extLst>
              <a:ext uri="{FF2B5EF4-FFF2-40B4-BE49-F238E27FC236}">
                <a16:creationId xmlns:a16="http://schemas.microsoft.com/office/drawing/2014/main" id="{D5DA1D23-3362-41AB-EE25-6A269ADBEF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83921" y="5628087"/>
            <a:ext cx="2943225" cy="523875"/>
          </a:xfrm>
          <a:prstGeom prst="rect">
            <a:avLst/>
          </a:prstGeom>
          <a:noFill/>
          <a:ln w="19050">
            <a:solidFill>
              <a:schemeClr val="accent6">
                <a:lumMod val="20000"/>
                <a:lumOff val="80000"/>
              </a:schemeClr>
            </a:solidFill>
          </a:ln>
          <a:extLst>
            <a:ext uri="{909E8E84-426E-40DD-AFC4-6F175D3DCCD1}">
              <a14:hiddenFill xmlns:a14="http://schemas.microsoft.com/office/drawing/2010/main">
                <a:solidFill>
                  <a:srgbClr val="FFFFFF"/>
                </a:solidFill>
              </a14:hiddenFill>
            </a:ext>
          </a:extLst>
        </p:spPr>
      </p:pic>
      <p:sp>
        <p:nvSpPr>
          <p:cNvPr id="9234" name="标题 1">
            <a:extLst>
              <a:ext uri="{FF2B5EF4-FFF2-40B4-BE49-F238E27FC236}">
                <a16:creationId xmlns:a16="http://schemas.microsoft.com/office/drawing/2014/main" id="{ABFB1AD3-461B-9A34-D201-96D68F24A537}"/>
              </a:ext>
            </a:extLst>
          </p:cNvPr>
          <p:cNvSpPr>
            <a:spLocks noGrp="1"/>
          </p:cNvSpPr>
          <p:nvPr>
            <p:ph type="title"/>
          </p:nvPr>
        </p:nvSpPr>
        <p:spPr>
          <a:xfrm>
            <a:off x="731838" y="260350"/>
            <a:ext cx="10728325" cy="486675"/>
          </a:xfrm>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Distributed behavior control</a:t>
            </a:r>
          </a:p>
        </p:txBody>
      </p:sp>
      <p:sp>
        <p:nvSpPr>
          <p:cNvPr id="2" name="文本框 1">
            <a:extLst>
              <a:ext uri="{FF2B5EF4-FFF2-40B4-BE49-F238E27FC236}">
                <a16:creationId xmlns:a16="http://schemas.microsoft.com/office/drawing/2014/main" id="{9CA49B09-46B2-A304-FC7B-F2355C7CD171}"/>
              </a:ext>
            </a:extLst>
          </p:cNvPr>
          <p:cNvSpPr txBox="1"/>
          <p:nvPr/>
        </p:nvSpPr>
        <p:spPr>
          <a:xfrm>
            <a:off x="683739" y="3282563"/>
            <a:ext cx="2753375" cy="369332"/>
          </a:xfrm>
          <a:prstGeom prst="rect">
            <a:avLst/>
          </a:prstGeom>
          <a:noFill/>
        </p:spPr>
        <p:txBody>
          <a:bodyPr wrap="square" rtlCol="0">
            <a:spAutoFit/>
          </a:bodyPr>
          <a:lstStyle/>
          <a:p>
            <a:r>
              <a:rPr lang="en-GB" dirty="0">
                <a:solidFill>
                  <a:srgbClr val="FF0000"/>
                </a:solidFill>
              </a:rPr>
              <a:t>Computational costly !</a:t>
            </a:r>
          </a:p>
        </p:txBody>
      </p:sp>
      <p:pic>
        <p:nvPicPr>
          <p:cNvPr id="19" name="图片 18">
            <a:extLst>
              <a:ext uri="{FF2B5EF4-FFF2-40B4-BE49-F238E27FC236}">
                <a16:creationId xmlns:a16="http://schemas.microsoft.com/office/drawing/2014/main" id="{DE1A91E1-293B-858E-5361-78077B5FDA38}"/>
              </a:ext>
            </a:extLst>
          </p:cNvPr>
          <p:cNvPicPr>
            <a:picLocks noChangeAspect="1"/>
          </p:cNvPicPr>
          <p:nvPr/>
        </p:nvPicPr>
        <p:blipFill>
          <a:blip r:embed="rId6"/>
          <a:stretch>
            <a:fillRect/>
          </a:stretch>
        </p:blipFill>
        <p:spPr>
          <a:xfrm>
            <a:off x="3961829" y="5662017"/>
            <a:ext cx="3877216" cy="476316"/>
          </a:xfrm>
          <a:prstGeom prst="rect">
            <a:avLst/>
          </a:prstGeom>
          <a:ln w="19050">
            <a:solidFill>
              <a:schemeClr val="accent1">
                <a:lumMod val="60000"/>
                <a:lumOff val="40000"/>
              </a:schemeClr>
            </a:solidFill>
          </a:ln>
        </p:spPr>
      </p:pic>
      <p:grpSp>
        <p:nvGrpSpPr>
          <p:cNvPr id="3" name="组合 2">
            <a:extLst>
              <a:ext uri="{FF2B5EF4-FFF2-40B4-BE49-F238E27FC236}">
                <a16:creationId xmlns:a16="http://schemas.microsoft.com/office/drawing/2014/main" id="{FE4820FF-F64F-D842-59AE-9BDE07D65002}"/>
              </a:ext>
            </a:extLst>
          </p:cNvPr>
          <p:cNvGrpSpPr/>
          <p:nvPr/>
        </p:nvGrpSpPr>
        <p:grpSpPr>
          <a:xfrm>
            <a:off x="9094832" y="48778"/>
            <a:ext cx="3097168" cy="1396494"/>
            <a:chOff x="7655134" y="1140891"/>
            <a:chExt cx="3097168" cy="1396494"/>
          </a:xfrm>
        </p:grpSpPr>
        <p:sp>
          <p:nvSpPr>
            <p:cNvPr id="15" name="平行四边形 14">
              <a:extLst>
                <a:ext uri="{FF2B5EF4-FFF2-40B4-BE49-F238E27FC236}">
                  <a16:creationId xmlns:a16="http://schemas.microsoft.com/office/drawing/2014/main" id="{53DCDE5B-8496-DF03-0F78-60A674E0B0A3}"/>
                </a:ext>
              </a:extLst>
            </p:cNvPr>
            <p:cNvSpPr/>
            <p:nvPr/>
          </p:nvSpPr>
          <p:spPr>
            <a:xfrm>
              <a:off x="7935562" y="1586767"/>
              <a:ext cx="1255593" cy="950618"/>
            </a:xfrm>
            <a:prstGeom prst="parallelogram">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6">
                    <a:lumMod val="20000"/>
                    <a:lumOff val="80000"/>
                  </a:schemeClr>
                </a:solidFill>
              </a:endParaRPr>
            </a:p>
          </p:txBody>
        </p:sp>
        <p:sp>
          <p:nvSpPr>
            <p:cNvPr id="17" name="平行四边形 16">
              <a:extLst>
                <a:ext uri="{FF2B5EF4-FFF2-40B4-BE49-F238E27FC236}">
                  <a16:creationId xmlns:a16="http://schemas.microsoft.com/office/drawing/2014/main" id="{AD14A262-CAF1-6103-FFB1-DF8171BF6603}"/>
                </a:ext>
              </a:extLst>
            </p:cNvPr>
            <p:cNvSpPr/>
            <p:nvPr/>
          </p:nvSpPr>
          <p:spPr>
            <a:xfrm>
              <a:off x="7655134" y="1346345"/>
              <a:ext cx="1266829" cy="1046931"/>
            </a:xfrm>
            <a:prstGeom prst="parallelogram">
              <a:avLst/>
            </a:prstGeom>
            <a:solidFill>
              <a:schemeClr val="accent1">
                <a:lumMod val="40000"/>
                <a:lumOff val="60000"/>
              </a:schemeClr>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椭圆 17">
              <a:extLst>
                <a:ext uri="{FF2B5EF4-FFF2-40B4-BE49-F238E27FC236}">
                  <a16:creationId xmlns:a16="http://schemas.microsoft.com/office/drawing/2014/main" id="{EA4378C4-3EA2-72AA-6690-B3E73C9A2424}"/>
                </a:ext>
              </a:extLst>
            </p:cNvPr>
            <p:cNvSpPr/>
            <p:nvPr/>
          </p:nvSpPr>
          <p:spPr>
            <a:xfrm>
              <a:off x="8871885" y="1140891"/>
              <a:ext cx="92023" cy="102331"/>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cxnSp>
          <p:nvCxnSpPr>
            <p:cNvPr id="20" name="直接连接符 19">
              <a:extLst>
                <a:ext uri="{FF2B5EF4-FFF2-40B4-BE49-F238E27FC236}">
                  <a16:creationId xmlns:a16="http://schemas.microsoft.com/office/drawing/2014/main" id="{CA529C5C-C6F1-959B-C66E-276A32D35DA7}"/>
                </a:ext>
              </a:extLst>
            </p:cNvPr>
            <p:cNvCxnSpPr>
              <a:cxnSpLocks/>
            </p:cNvCxnSpPr>
            <p:nvPr/>
          </p:nvCxnSpPr>
          <p:spPr>
            <a:xfrm flipH="1">
              <a:off x="8583310" y="1641307"/>
              <a:ext cx="180890" cy="841539"/>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647D5EFA-7127-FDF9-24D8-BEB5247C94F5}"/>
                </a:ext>
              </a:extLst>
            </p:cNvPr>
            <p:cNvCxnSpPr>
              <a:cxnSpLocks/>
              <a:stCxn id="18" idx="3"/>
            </p:cNvCxnSpPr>
            <p:nvPr/>
          </p:nvCxnSpPr>
          <p:spPr>
            <a:xfrm flipH="1">
              <a:off x="8379414" y="1228236"/>
              <a:ext cx="505948" cy="413071"/>
            </a:xfrm>
            <a:prstGeom prst="line">
              <a:avLst/>
            </a:prstGeom>
          </p:spPr>
          <p:style>
            <a:lnRef idx="2">
              <a:schemeClr val="dk1"/>
            </a:lnRef>
            <a:fillRef idx="0">
              <a:schemeClr val="dk1"/>
            </a:fillRef>
            <a:effectRef idx="1">
              <a:schemeClr val="dk1"/>
            </a:effectRef>
            <a:fontRef idx="minor">
              <a:schemeClr val="tx1"/>
            </a:fontRef>
          </p:style>
        </p:cxnSp>
        <p:cxnSp>
          <p:nvCxnSpPr>
            <p:cNvPr id="22" name="直接连接符 21">
              <a:extLst>
                <a:ext uri="{FF2B5EF4-FFF2-40B4-BE49-F238E27FC236}">
                  <a16:creationId xmlns:a16="http://schemas.microsoft.com/office/drawing/2014/main" id="{16A504A6-2557-48F1-37B0-06436DAA8594}"/>
                </a:ext>
              </a:extLst>
            </p:cNvPr>
            <p:cNvCxnSpPr>
              <a:cxnSpLocks/>
            </p:cNvCxnSpPr>
            <p:nvPr/>
          </p:nvCxnSpPr>
          <p:spPr>
            <a:xfrm flipH="1">
              <a:off x="8379414" y="1869811"/>
              <a:ext cx="604077" cy="33507"/>
            </a:xfrm>
            <a:prstGeom prst="line">
              <a:avLst/>
            </a:prstGeom>
          </p:spPr>
          <p:style>
            <a:lnRef idx="2">
              <a:schemeClr val="dk1"/>
            </a:lnRef>
            <a:fillRef idx="0">
              <a:schemeClr val="dk1"/>
            </a:fillRef>
            <a:effectRef idx="1">
              <a:schemeClr val="dk1"/>
            </a:effectRef>
            <a:fontRef idx="minor">
              <a:schemeClr val="tx1"/>
            </a:fontRef>
          </p:style>
        </p:cxnSp>
        <p:cxnSp>
          <p:nvCxnSpPr>
            <p:cNvPr id="23" name="直接连接符 22">
              <a:extLst>
                <a:ext uri="{FF2B5EF4-FFF2-40B4-BE49-F238E27FC236}">
                  <a16:creationId xmlns:a16="http://schemas.microsoft.com/office/drawing/2014/main" id="{039684E8-A1DC-176A-8BF4-0A0D14C29002}"/>
                </a:ext>
              </a:extLst>
            </p:cNvPr>
            <p:cNvCxnSpPr>
              <a:cxnSpLocks/>
            </p:cNvCxnSpPr>
            <p:nvPr/>
          </p:nvCxnSpPr>
          <p:spPr>
            <a:xfrm flipH="1" flipV="1">
              <a:off x="8379414" y="1903318"/>
              <a:ext cx="462411" cy="100128"/>
            </a:xfrm>
            <a:prstGeom prst="line">
              <a:avLst/>
            </a:prstGeom>
          </p:spPr>
          <p:style>
            <a:lnRef idx="2">
              <a:schemeClr val="dk1"/>
            </a:lnRef>
            <a:fillRef idx="0">
              <a:schemeClr val="dk1"/>
            </a:fillRef>
            <a:effectRef idx="1">
              <a:schemeClr val="dk1"/>
            </a:effectRef>
            <a:fontRef idx="minor">
              <a:schemeClr val="tx1"/>
            </a:fontRef>
          </p:style>
        </p:cxnSp>
        <p:cxnSp>
          <p:nvCxnSpPr>
            <p:cNvPr id="24" name="直接连接符 23">
              <a:extLst>
                <a:ext uri="{FF2B5EF4-FFF2-40B4-BE49-F238E27FC236}">
                  <a16:creationId xmlns:a16="http://schemas.microsoft.com/office/drawing/2014/main" id="{A05AEBC4-283F-C2DE-B77D-4C6AC220508A}"/>
                </a:ext>
              </a:extLst>
            </p:cNvPr>
            <p:cNvCxnSpPr>
              <a:cxnSpLocks/>
            </p:cNvCxnSpPr>
            <p:nvPr/>
          </p:nvCxnSpPr>
          <p:spPr>
            <a:xfrm flipH="1">
              <a:off x="8485327" y="2009012"/>
              <a:ext cx="345498" cy="45682"/>
            </a:xfrm>
            <a:prstGeom prst="line">
              <a:avLst/>
            </a:prstGeom>
          </p:spPr>
          <p:style>
            <a:lnRef idx="2">
              <a:schemeClr val="dk1"/>
            </a:lnRef>
            <a:fillRef idx="0">
              <a:schemeClr val="dk1"/>
            </a:fillRef>
            <a:effectRef idx="1">
              <a:schemeClr val="dk1"/>
            </a:effectRef>
            <a:fontRef idx="minor">
              <a:schemeClr val="tx1"/>
            </a:fontRef>
          </p:style>
        </p:cxnSp>
        <p:cxnSp>
          <p:nvCxnSpPr>
            <p:cNvPr id="25" name="直接连接符 24">
              <a:extLst>
                <a:ext uri="{FF2B5EF4-FFF2-40B4-BE49-F238E27FC236}">
                  <a16:creationId xmlns:a16="http://schemas.microsoft.com/office/drawing/2014/main" id="{D317A485-FF74-1216-48C0-6603DD6F3754}"/>
                </a:ext>
              </a:extLst>
            </p:cNvPr>
            <p:cNvCxnSpPr>
              <a:cxnSpLocks/>
            </p:cNvCxnSpPr>
            <p:nvPr/>
          </p:nvCxnSpPr>
          <p:spPr>
            <a:xfrm>
              <a:off x="8485327" y="2050624"/>
              <a:ext cx="188427" cy="81198"/>
            </a:xfrm>
            <a:prstGeom prst="line">
              <a:avLst/>
            </a:prstGeom>
          </p:spPr>
          <p:style>
            <a:lnRef idx="2">
              <a:schemeClr val="dk1"/>
            </a:lnRef>
            <a:fillRef idx="0">
              <a:schemeClr val="dk1"/>
            </a:fillRef>
            <a:effectRef idx="1">
              <a:schemeClr val="dk1"/>
            </a:effectRef>
            <a:fontRef idx="minor">
              <a:schemeClr val="tx1"/>
            </a:fontRef>
          </p:style>
        </p:cxnSp>
        <p:sp>
          <p:nvSpPr>
            <p:cNvPr id="27" name="椭圆 26">
              <a:extLst>
                <a:ext uri="{FF2B5EF4-FFF2-40B4-BE49-F238E27FC236}">
                  <a16:creationId xmlns:a16="http://schemas.microsoft.com/office/drawing/2014/main" id="{8CE78CD3-9964-D052-0C5D-B349565C9CBE}"/>
                </a:ext>
              </a:extLst>
            </p:cNvPr>
            <p:cNvSpPr/>
            <p:nvPr/>
          </p:nvSpPr>
          <p:spPr>
            <a:xfrm>
              <a:off x="8595538" y="2103163"/>
              <a:ext cx="131446" cy="112046"/>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pic>
          <p:nvPicPr>
            <p:cNvPr id="29" name="Picture 2" descr="The World John von Neumann Built | The ...">
              <a:extLst>
                <a:ext uri="{FF2B5EF4-FFF2-40B4-BE49-F238E27FC236}">
                  <a16:creationId xmlns:a16="http://schemas.microsoft.com/office/drawing/2014/main" id="{40ABE99B-1E84-826F-AE49-C87CA13C2ED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94916" y="1346487"/>
              <a:ext cx="793387" cy="499021"/>
            </a:xfrm>
            <a:prstGeom prst="rect">
              <a:avLst/>
            </a:prstGeom>
            <a:noFill/>
            <a:extLst>
              <a:ext uri="{909E8E84-426E-40DD-AFC4-6F175D3DCCD1}">
                <a14:hiddenFill xmlns:a14="http://schemas.microsoft.com/office/drawing/2010/main">
                  <a:solidFill>
                    <a:srgbClr val="FFFFFF"/>
                  </a:solidFill>
                </a14:hiddenFill>
              </a:ext>
            </a:extLst>
          </p:spPr>
        </p:pic>
        <p:pic>
          <p:nvPicPr>
            <p:cNvPr id="30" name="图片 29">
              <a:extLst>
                <a:ext uri="{FF2B5EF4-FFF2-40B4-BE49-F238E27FC236}">
                  <a16:creationId xmlns:a16="http://schemas.microsoft.com/office/drawing/2014/main" id="{56DF8D2E-7A31-89CF-4A84-A7D7E6861F3D}"/>
                </a:ext>
              </a:extLst>
            </p:cNvPr>
            <p:cNvPicPr>
              <a:picLocks noChangeAspect="1"/>
            </p:cNvPicPr>
            <p:nvPr/>
          </p:nvPicPr>
          <p:blipFill>
            <a:blip r:embed="rId8"/>
            <a:stretch>
              <a:fillRect/>
            </a:stretch>
          </p:blipFill>
          <p:spPr>
            <a:xfrm>
              <a:off x="9043129" y="2076706"/>
              <a:ext cx="1709173" cy="406140"/>
            </a:xfrm>
            <a:prstGeom prst="rect">
              <a:avLst/>
            </a:prstGeom>
          </p:spPr>
        </p:pic>
        <p:cxnSp>
          <p:nvCxnSpPr>
            <p:cNvPr id="31" name="直接连接符 30">
              <a:extLst>
                <a:ext uri="{FF2B5EF4-FFF2-40B4-BE49-F238E27FC236}">
                  <a16:creationId xmlns:a16="http://schemas.microsoft.com/office/drawing/2014/main" id="{BEE986BE-8E7E-E552-0679-62D5B218D800}"/>
                </a:ext>
              </a:extLst>
            </p:cNvPr>
            <p:cNvCxnSpPr>
              <a:cxnSpLocks/>
            </p:cNvCxnSpPr>
            <p:nvPr/>
          </p:nvCxnSpPr>
          <p:spPr>
            <a:xfrm flipH="1" flipV="1">
              <a:off x="8368992" y="1641306"/>
              <a:ext cx="604077" cy="228504"/>
            </a:xfrm>
            <a:prstGeom prst="line">
              <a:avLst/>
            </a:prstGeom>
          </p:spPr>
          <p:style>
            <a:lnRef idx="2">
              <a:schemeClr val="dk1"/>
            </a:lnRef>
            <a:fillRef idx="0">
              <a:schemeClr val="dk1"/>
            </a:fillRef>
            <a:effectRef idx="1">
              <a:schemeClr val="dk1"/>
            </a:effectRef>
            <a:fontRef idx="minor">
              <a:schemeClr val="tx1"/>
            </a:fontRef>
          </p:style>
        </p:cxnSp>
      </p:grpSp>
      <p:grpSp>
        <p:nvGrpSpPr>
          <p:cNvPr id="61" name="组合 60">
            <a:extLst>
              <a:ext uri="{FF2B5EF4-FFF2-40B4-BE49-F238E27FC236}">
                <a16:creationId xmlns:a16="http://schemas.microsoft.com/office/drawing/2014/main" id="{4A69AFDA-F1B9-0E3F-AD17-747C8ECBD929}"/>
              </a:ext>
            </a:extLst>
          </p:cNvPr>
          <p:cNvGrpSpPr/>
          <p:nvPr/>
        </p:nvGrpSpPr>
        <p:grpSpPr>
          <a:xfrm>
            <a:off x="5029657" y="2694875"/>
            <a:ext cx="3031952" cy="2835746"/>
            <a:chOff x="5029200" y="2691682"/>
            <a:chExt cx="3031952" cy="2835746"/>
          </a:xfrm>
        </p:grpSpPr>
        <p:grpSp>
          <p:nvGrpSpPr>
            <p:cNvPr id="38" name="组合 37">
              <a:extLst>
                <a:ext uri="{FF2B5EF4-FFF2-40B4-BE49-F238E27FC236}">
                  <a16:creationId xmlns:a16="http://schemas.microsoft.com/office/drawing/2014/main" id="{DD95791C-48BE-36FB-FE5D-09CB19DD8A3B}"/>
                </a:ext>
              </a:extLst>
            </p:cNvPr>
            <p:cNvGrpSpPr/>
            <p:nvPr/>
          </p:nvGrpSpPr>
          <p:grpSpPr>
            <a:xfrm>
              <a:off x="5029200" y="2691682"/>
              <a:ext cx="3031952" cy="2835746"/>
              <a:chOff x="5029200" y="2691682"/>
              <a:chExt cx="3031952" cy="2835746"/>
            </a:xfrm>
          </p:grpSpPr>
          <p:pic>
            <p:nvPicPr>
              <p:cNvPr id="9218" name="Picture 2">
                <a:extLst>
                  <a:ext uri="{FF2B5EF4-FFF2-40B4-BE49-F238E27FC236}">
                    <a16:creationId xmlns:a16="http://schemas.microsoft.com/office/drawing/2014/main" id="{2919D3D8-B913-BE4F-56CA-6B39042EB43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45294" y="3836467"/>
                <a:ext cx="831792" cy="670526"/>
              </a:xfrm>
              <a:prstGeom prst="rect">
                <a:avLst/>
              </a:prstGeom>
              <a:noFill/>
              <a:extLst>
                <a:ext uri="{909E8E84-426E-40DD-AFC4-6F175D3DCCD1}">
                  <a14:hiddenFill xmlns:a14="http://schemas.microsoft.com/office/drawing/2010/main">
                    <a:solidFill>
                      <a:srgbClr val="FFFFFF"/>
                    </a:solidFill>
                  </a14:hiddenFill>
                </a:ext>
              </a:extLst>
            </p:spPr>
          </p:pic>
          <p:sp>
            <p:nvSpPr>
              <p:cNvPr id="11" name="椭圆 10">
                <a:extLst>
                  <a:ext uri="{FF2B5EF4-FFF2-40B4-BE49-F238E27FC236}">
                    <a16:creationId xmlns:a16="http://schemas.microsoft.com/office/drawing/2014/main" id="{9D0832FF-F0DF-5FBA-843C-B9EBFC349EE1}"/>
                  </a:ext>
                </a:extLst>
              </p:cNvPr>
              <p:cNvSpPr/>
              <p:nvPr/>
            </p:nvSpPr>
            <p:spPr>
              <a:xfrm>
                <a:off x="5029200" y="2691682"/>
                <a:ext cx="3031952" cy="283574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55" name="组合 54">
              <a:extLst>
                <a:ext uri="{FF2B5EF4-FFF2-40B4-BE49-F238E27FC236}">
                  <a16:creationId xmlns:a16="http://schemas.microsoft.com/office/drawing/2014/main" id="{395D6156-66D5-AA26-B3D2-4FF35ED5A92C}"/>
                </a:ext>
              </a:extLst>
            </p:cNvPr>
            <p:cNvGrpSpPr/>
            <p:nvPr/>
          </p:nvGrpSpPr>
          <p:grpSpPr>
            <a:xfrm>
              <a:off x="5836174" y="4641582"/>
              <a:ext cx="1530172" cy="673978"/>
              <a:chOff x="504745" y="4143494"/>
              <a:chExt cx="1823722" cy="846517"/>
            </a:xfrm>
            <a:effectLst>
              <a:glow rad="63500">
                <a:schemeClr val="accent1">
                  <a:satMod val="175000"/>
                  <a:alpha val="40000"/>
                </a:schemeClr>
              </a:glow>
            </a:effectLst>
          </p:grpSpPr>
          <p:sp>
            <p:nvSpPr>
              <p:cNvPr id="56" name="文本框 55">
                <a:extLst>
                  <a:ext uri="{FF2B5EF4-FFF2-40B4-BE49-F238E27FC236}">
                    <a16:creationId xmlns:a16="http://schemas.microsoft.com/office/drawing/2014/main" id="{1A0E423A-1AE3-C792-E4B1-257359E16521}"/>
                  </a:ext>
                </a:extLst>
              </p:cNvPr>
              <p:cNvSpPr txBox="1"/>
              <p:nvPr/>
            </p:nvSpPr>
            <p:spPr>
              <a:xfrm>
                <a:off x="504745" y="416138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B1</a:t>
                </a:r>
              </a:p>
            </p:txBody>
          </p:sp>
          <p:sp>
            <p:nvSpPr>
              <p:cNvPr id="57" name="文本框 56">
                <a:extLst>
                  <a:ext uri="{FF2B5EF4-FFF2-40B4-BE49-F238E27FC236}">
                    <a16:creationId xmlns:a16="http://schemas.microsoft.com/office/drawing/2014/main" id="{A5BEAE06-4559-EB63-2859-271D1E95A743}"/>
                  </a:ext>
                </a:extLst>
              </p:cNvPr>
              <p:cNvSpPr txBox="1"/>
              <p:nvPr/>
            </p:nvSpPr>
            <p:spPr>
              <a:xfrm>
                <a:off x="1177846" y="4160145"/>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B2</a:t>
                </a:r>
              </a:p>
            </p:txBody>
          </p:sp>
          <p:sp>
            <p:nvSpPr>
              <p:cNvPr id="58" name="文本框 57">
                <a:extLst>
                  <a:ext uri="{FF2B5EF4-FFF2-40B4-BE49-F238E27FC236}">
                    <a16:creationId xmlns:a16="http://schemas.microsoft.com/office/drawing/2014/main" id="{EFD82BAF-000D-9771-260F-296EB1FDFCBB}"/>
                  </a:ext>
                </a:extLst>
              </p:cNvPr>
              <p:cNvSpPr txBox="1"/>
              <p:nvPr/>
            </p:nvSpPr>
            <p:spPr>
              <a:xfrm>
                <a:off x="1850947" y="414349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B3</a:t>
                </a:r>
              </a:p>
            </p:txBody>
          </p:sp>
          <p:sp>
            <p:nvSpPr>
              <p:cNvPr id="59" name="文本框 58">
                <a:extLst>
                  <a:ext uri="{FF2B5EF4-FFF2-40B4-BE49-F238E27FC236}">
                    <a16:creationId xmlns:a16="http://schemas.microsoft.com/office/drawing/2014/main" id="{BC39B10F-BE82-F093-99D9-F5CFBE08C7D5}"/>
                  </a:ext>
                </a:extLst>
              </p:cNvPr>
              <p:cNvSpPr txBox="1"/>
              <p:nvPr/>
            </p:nvSpPr>
            <p:spPr>
              <a:xfrm>
                <a:off x="1213941" y="468223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B4</a:t>
                </a:r>
              </a:p>
            </p:txBody>
          </p:sp>
        </p:grpSp>
      </p:grpSp>
      <p:grpSp>
        <p:nvGrpSpPr>
          <p:cNvPr id="9247" name="组合 9246">
            <a:extLst>
              <a:ext uri="{FF2B5EF4-FFF2-40B4-BE49-F238E27FC236}">
                <a16:creationId xmlns:a16="http://schemas.microsoft.com/office/drawing/2014/main" id="{9AC95C20-745C-6CB3-3462-062766EC9C10}"/>
              </a:ext>
            </a:extLst>
          </p:cNvPr>
          <p:cNvGrpSpPr/>
          <p:nvPr/>
        </p:nvGrpSpPr>
        <p:grpSpPr>
          <a:xfrm>
            <a:off x="7877442" y="2877501"/>
            <a:ext cx="2220332" cy="2101173"/>
            <a:chOff x="7899569" y="2878377"/>
            <a:chExt cx="2220332" cy="2101173"/>
          </a:xfrm>
        </p:grpSpPr>
        <p:sp>
          <p:nvSpPr>
            <p:cNvPr id="12" name="椭圆 11">
              <a:extLst>
                <a:ext uri="{FF2B5EF4-FFF2-40B4-BE49-F238E27FC236}">
                  <a16:creationId xmlns:a16="http://schemas.microsoft.com/office/drawing/2014/main" id="{10BD4838-801F-4E5F-198F-D8AD61F0ED5B}"/>
                </a:ext>
              </a:extLst>
            </p:cNvPr>
            <p:cNvSpPr/>
            <p:nvPr/>
          </p:nvSpPr>
          <p:spPr>
            <a:xfrm>
              <a:off x="7899569" y="2878377"/>
              <a:ext cx="2220332" cy="210117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220" name="Picture 4">
              <a:extLst>
                <a:ext uri="{FF2B5EF4-FFF2-40B4-BE49-F238E27FC236}">
                  <a16:creationId xmlns:a16="http://schemas.microsoft.com/office/drawing/2014/main" id="{93CD82CA-1099-7A27-37CE-C0CCA0FE5FC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850252" y="3702965"/>
              <a:ext cx="379323" cy="553179"/>
            </a:xfrm>
            <a:prstGeom prst="rect">
              <a:avLst/>
            </a:prstGeom>
            <a:noFill/>
            <a:extLst>
              <a:ext uri="{909E8E84-426E-40DD-AFC4-6F175D3DCCD1}">
                <a14:hiddenFill xmlns:a14="http://schemas.microsoft.com/office/drawing/2010/main">
                  <a:solidFill>
                    <a:srgbClr val="FFFFFF"/>
                  </a:solidFill>
                </a14:hiddenFill>
              </a:ext>
            </a:extLst>
          </p:spPr>
        </p:pic>
        <p:grpSp>
          <p:nvGrpSpPr>
            <p:cNvPr id="9238" name="组合 9237">
              <a:extLst>
                <a:ext uri="{FF2B5EF4-FFF2-40B4-BE49-F238E27FC236}">
                  <a16:creationId xmlns:a16="http://schemas.microsoft.com/office/drawing/2014/main" id="{B693DF65-2414-EC36-2D07-81B414D00B42}"/>
                </a:ext>
              </a:extLst>
            </p:cNvPr>
            <p:cNvGrpSpPr/>
            <p:nvPr/>
          </p:nvGrpSpPr>
          <p:grpSpPr>
            <a:xfrm>
              <a:off x="8364030" y="4222715"/>
              <a:ext cx="1330108" cy="568555"/>
              <a:chOff x="3574493" y="4473727"/>
              <a:chExt cx="1811740" cy="720583"/>
            </a:xfrm>
          </p:grpSpPr>
          <p:cxnSp>
            <p:nvCxnSpPr>
              <p:cNvPr id="9239" name="直接连接符 9238">
                <a:extLst>
                  <a:ext uri="{FF2B5EF4-FFF2-40B4-BE49-F238E27FC236}">
                    <a16:creationId xmlns:a16="http://schemas.microsoft.com/office/drawing/2014/main" id="{BD89DD37-2285-E85A-A269-5301EE968DF2}"/>
                  </a:ext>
                </a:extLst>
              </p:cNvPr>
              <p:cNvCxnSpPr>
                <a:cxnSpLocks/>
              </p:cNvCxnSpPr>
              <p:nvPr/>
            </p:nvCxnSpPr>
            <p:spPr>
              <a:xfrm>
                <a:off x="3574493" y="449355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0" name="直接连接符 9239">
                <a:extLst>
                  <a:ext uri="{FF2B5EF4-FFF2-40B4-BE49-F238E27FC236}">
                    <a16:creationId xmlns:a16="http://schemas.microsoft.com/office/drawing/2014/main" id="{D10DD192-9995-3260-16AC-697764C8A4AA}"/>
                  </a:ext>
                </a:extLst>
              </p:cNvPr>
              <p:cNvCxnSpPr>
                <a:cxnSpLocks/>
              </p:cNvCxnSpPr>
              <p:nvPr/>
            </p:nvCxnSpPr>
            <p:spPr>
              <a:xfrm>
                <a:off x="3574493" y="45768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1" name="直接连接符 9240">
                <a:extLst>
                  <a:ext uri="{FF2B5EF4-FFF2-40B4-BE49-F238E27FC236}">
                    <a16:creationId xmlns:a16="http://schemas.microsoft.com/office/drawing/2014/main" id="{633AC0AD-E9B4-8462-9CC6-5865337BD3A4}"/>
                  </a:ext>
                </a:extLst>
              </p:cNvPr>
              <p:cNvCxnSpPr>
                <a:cxnSpLocks/>
              </p:cNvCxnSpPr>
              <p:nvPr/>
            </p:nvCxnSpPr>
            <p:spPr>
              <a:xfrm>
                <a:off x="3574493" y="4682234"/>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2" name="直接连接符 9241">
                <a:extLst>
                  <a:ext uri="{FF2B5EF4-FFF2-40B4-BE49-F238E27FC236}">
                    <a16:creationId xmlns:a16="http://schemas.microsoft.com/office/drawing/2014/main" id="{6F61512B-7AAD-0B3F-F994-0C60299896E2}"/>
                  </a:ext>
                </a:extLst>
              </p:cNvPr>
              <p:cNvCxnSpPr>
                <a:cxnSpLocks/>
              </p:cNvCxnSpPr>
              <p:nvPr/>
            </p:nvCxnSpPr>
            <p:spPr>
              <a:xfrm>
                <a:off x="4719123" y="447372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3" name="直接连接符 9242">
                <a:extLst>
                  <a:ext uri="{FF2B5EF4-FFF2-40B4-BE49-F238E27FC236}">
                    <a16:creationId xmlns:a16="http://schemas.microsoft.com/office/drawing/2014/main" id="{7CA7E951-17B7-F7BF-8820-F75F931CE75E}"/>
                  </a:ext>
                </a:extLst>
              </p:cNvPr>
              <p:cNvCxnSpPr>
                <a:cxnSpLocks/>
              </p:cNvCxnSpPr>
              <p:nvPr/>
            </p:nvCxnSpPr>
            <p:spPr>
              <a:xfrm>
                <a:off x="4713686" y="4647058"/>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4" name="直接连接符 9243">
                <a:extLst>
                  <a:ext uri="{FF2B5EF4-FFF2-40B4-BE49-F238E27FC236}">
                    <a16:creationId xmlns:a16="http://schemas.microsoft.com/office/drawing/2014/main" id="{82B6C373-08A3-C3B8-C5E9-23EE925F5EE0}"/>
                  </a:ext>
                </a:extLst>
              </p:cNvPr>
              <p:cNvCxnSpPr>
                <a:cxnSpLocks/>
              </p:cNvCxnSpPr>
              <p:nvPr/>
            </p:nvCxnSpPr>
            <p:spPr>
              <a:xfrm>
                <a:off x="4713686" y="45553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5" name="直接连接符 9244">
                <a:extLst>
                  <a:ext uri="{FF2B5EF4-FFF2-40B4-BE49-F238E27FC236}">
                    <a16:creationId xmlns:a16="http://schemas.microsoft.com/office/drawing/2014/main" id="{65A1E480-B8BB-7030-327A-917DAD9FAC27}"/>
                  </a:ext>
                </a:extLst>
              </p:cNvPr>
              <p:cNvCxnSpPr>
                <a:cxnSpLocks/>
              </p:cNvCxnSpPr>
              <p:nvPr/>
            </p:nvCxnSpPr>
            <p:spPr>
              <a:xfrm>
                <a:off x="4571803"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9246" name="直接连接符 9245">
                <a:extLst>
                  <a:ext uri="{FF2B5EF4-FFF2-40B4-BE49-F238E27FC236}">
                    <a16:creationId xmlns:a16="http://schemas.microsoft.com/office/drawing/2014/main" id="{1BB40CD5-D52B-1B9B-0CB5-A1A60E22DBD5}"/>
                  </a:ext>
                </a:extLst>
              </p:cNvPr>
              <p:cNvCxnSpPr>
                <a:cxnSpLocks/>
              </p:cNvCxnSpPr>
              <p:nvPr/>
            </p:nvCxnSpPr>
            <p:spPr>
              <a:xfrm>
                <a:off x="4369644"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grpSp>
      </p:grpSp>
    </p:spTree>
    <p:extLst>
      <p:ext uri="{BB962C8B-B14F-4D97-AF65-F5344CB8AC3E}">
        <p14:creationId xmlns:p14="http://schemas.microsoft.com/office/powerpoint/2010/main" val="730338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2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2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21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5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52"/>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2"/>
                                        </p:tgtEl>
                                        <p:attrNameLst>
                                          <p:attrName>style.visibility</p:attrName>
                                        </p:attrNameLst>
                                      </p:cBhvr>
                                      <p:to>
                                        <p:strVal val="visible"/>
                                      </p:to>
                                    </p:set>
                                    <p:animEffect transition="in" filter="fade">
                                      <p:cBhvr>
                                        <p:cTn id="69" dur="500"/>
                                        <p:tgtEl>
                                          <p:spTgt spid="62"/>
                                        </p:tgtEl>
                                      </p:cBhvr>
                                    </p:animEffec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9222"/>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grpId="0" nodeType="clickEffect">
                                  <p:stCondLst>
                                    <p:cond delay="0"/>
                                  </p:stCondLst>
                                  <p:childTnLst>
                                    <p:set>
                                      <p:cBhvr>
                                        <p:cTn id="77" dur="1" fill="hold">
                                          <p:stCondLst>
                                            <p:cond delay="0"/>
                                          </p:stCondLst>
                                        </p:cTn>
                                        <p:tgtEl>
                                          <p:spTgt spid="9223"/>
                                        </p:tgtEl>
                                        <p:attrNameLst>
                                          <p:attrName>style.visibility</p:attrName>
                                        </p:attrNameLst>
                                      </p:cBhvr>
                                      <p:to>
                                        <p:strVal val="visible"/>
                                      </p:to>
                                    </p:set>
                                    <p:animEffect transition="in" filter="fade">
                                      <p:cBhvr>
                                        <p:cTn id="78" dur="1000"/>
                                        <p:tgtEl>
                                          <p:spTgt spid="9223"/>
                                        </p:tgtEl>
                                      </p:cBhvr>
                                    </p:animEffect>
                                    <p:anim calcmode="lin" valueType="num">
                                      <p:cBhvr>
                                        <p:cTn id="79" dur="1000" fill="hold"/>
                                        <p:tgtEl>
                                          <p:spTgt spid="9223"/>
                                        </p:tgtEl>
                                        <p:attrNameLst>
                                          <p:attrName>ppt_x</p:attrName>
                                        </p:attrNameLst>
                                      </p:cBhvr>
                                      <p:tavLst>
                                        <p:tav tm="0">
                                          <p:val>
                                            <p:strVal val="#ppt_x"/>
                                          </p:val>
                                        </p:tav>
                                        <p:tav tm="100000">
                                          <p:val>
                                            <p:strVal val="#ppt_x"/>
                                          </p:val>
                                        </p:tav>
                                      </p:tavLst>
                                    </p:anim>
                                    <p:anim calcmode="lin" valueType="num">
                                      <p:cBhvr>
                                        <p:cTn id="80" dur="1000" fill="hold"/>
                                        <p:tgtEl>
                                          <p:spTgt spid="9223"/>
                                        </p:tgtEl>
                                        <p:attrNameLst>
                                          <p:attrName>ppt_y</p:attrName>
                                        </p:attrNameLst>
                                      </p:cBhvr>
                                      <p:tavLst>
                                        <p:tav tm="0">
                                          <p:val>
                                            <p:strVal val="#ppt_y+.1"/>
                                          </p:val>
                                        </p:tav>
                                        <p:tav tm="100000">
                                          <p:val>
                                            <p:strVal val="#ppt_y"/>
                                          </p:val>
                                        </p:tav>
                                      </p:tavLst>
                                    </p:anim>
                                  </p:childTnLst>
                                </p:cTn>
                              </p:par>
                              <p:par>
                                <p:cTn id="81" presetID="42" presetClass="entr" presetSubtype="0" fill="hold" nodeType="with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fade">
                                      <p:cBhvr>
                                        <p:cTn id="83" dur="1000"/>
                                        <p:tgtEl>
                                          <p:spTgt spid="19"/>
                                        </p:tgtEl>
                                      </p:cBhvr>
                                    </p:animEffect>
                                    <p:anim calcmode="lin" valueType="num">
                                      <p:cBhvr>
                                        <p:cTn id="84" dur="1000" fill="hold"/>
                                        <p:tgtEl>
                                          <p:spTgt spid="19"/>
                                        </p:tgtEl>
                                        <p:attrNameLst>
                                          <p:attrName>ppt_x</p:attrName>
                                        </p:attrNameLst>
                                      </p:cBhvr>
                                      <p:tavLst>
                                        <p:tav tm="0">
                                          <p:val>
                                            <p:strVal val="#ppt_x"/>
                                          </p:val>
                                        </p:tav>
                                        <p:tav tm="100000">
                                          <p:val>
                                            <p:strVal val="#ppt_x"/>
                                          </p:val>
                                        </p:tav>
                                      </p:tavLst>
                                    </p:anim>
                                    <p:anim calcmode="lin" valueType="num">
                                      <p:cBhvr>
                                        <p:cTn id="85" dur="1000" fill="hold"/>
                                        <p:tgtEl>
                                          <p:spTgt spid="19"/>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9225"/>
                                        </p:tgtEl>
                                        <p:attrNameLst>
                                          <p:attrName>style.visibility</p:attrName>
                                        </p:attrNameLst>
                                      </p:cBhvr>
                                      <p:to>
                                        <p:strVal val="visible"/>
                                      </p:to>
                                    </p:set>
                                    <p:animEffect transition="in" filter="fade">
                                      <p:cBhvr>
                                        <p:cTn id="88" dur="1000"/>
                                        <p:tgtEl>
                                          <p:spTgt spid="9225"/>
                                        </p:tgtEl>
                                      </p:cBhvr>
                                    </p:animEffect>
                                    <p:anim calcmode="lin" valueType="num">
                                      <p:cBhvr>
                                        <p:cTn id="89" dur="1000" fill="hold"/>
                                        <p:tgtEl>
                                          <p:spTgt spid="9225"/>
                                        </p:tgtEl>
                                        <p:attrNameLst>
                                          <p:attrName>ppt_x</p:attrName>
                                        </p:attrNameLst>
                                      </p:cBhvr>
                                      <p:tavLst>
                                        <p:tav tm="0">
                                          <p:val>
                                            <p:strVal val="#ppt_x"/>
                                          </p:val>
                                        </p:tav>
                                        <p:tav tm="100000">
                                          <p:val>
                                            <p:strVal val="#ppt_x"/>
                                          </p:val>
                                        </p:tav>
                                      </p:tavLst>
                                    </p:anim>
                                    <p:anim calcmode="lin" valueType="num">
                                      <p:cBhvr>
                                        <p:cTn id="90" dur="1000" fill="hold"/>
                                        <p:tgtEl>
                                          <p:spTgt spid="9225"/>
                                        </p:tgtEl>
                                        <p:attrNameLst>
                                          <p:attrName>ppt_y</p:attrName>
                                        </p:attrNameLst>
                                      </p:cBhvr>
                                      <p:tavLst>
                                        <p:tav tm="0">
                                          <p:val>
                                            <p:strVal val="#ppt_y+.1"/>
                                          </p:val>
                                        </p:tav>
                                        <p:tav tm="100000">
                                          <p:val>
                                            <p:strVal val="#ppt_y"/>
                                          </p:val>
                                        </p:tav>
                                      </p:tavLst>
                                    </p:anim>
                                  </p:childTnLst>
                                </p:cTn>
                              </p:par>
                              <p:par>
                                <p:cTn id="91" presetID="42" presetClass="entr" presetSubtype="0" fill="hold" nodeType="withEffect">
                                  <p:stCondLst>
                                    <p:cond delay="0"/>
                                  </p:stCondLst>
                                  <p:childTnLst>
                                    <p:set>
                                      <p:cBhvr>
                                        <p:cTn id="92" dur="1" fill="hold">
                                          <p:stCondLst>
                                            <p:cond delay="0"/>
                                          </p:stCondLst>
                                        </p:cTn>
                                        <p:tgtEl>
                                          <p:spTgt spid="9226"/>
                                        </p:tgtEl>
                                        <p:attrNameLst>
                                          <p:attrName>style.visibility</p:attrName>
                                        </p:attrNameLst>
                                      </p:cBhvr>
                                      <p:to>
                                        <p:strVal val="visible"/>
                                      </p:to>
                                    </p:set>
                                    <p:animEffect transition="in" filter="fade">
                                      <p:cBhvr>
                                        <p:cTn id="93" dur="1000"/>
                                        <p:tgtEl>
                                          <p:spTgt spid="9226"/>
                                        </p:tgtEl>
                                      </p:cBhvr>
                                    </p:animEffect>
                                    <p:anim calcmode="lin" valueType="num">
                                      <p:cBhvr>
                                        <p:cTn id="94" dur="1000" fill="hold"/>
                                        <p:tgtEl>
                                          <p:spTgt spid="9226"/>
                                        </p:tgtEl>
                                        <p:attrNameLst>
                                          <p:attrName>ppt_x</p:attrName>
                                        </p:attrNameLst>
                                      </p:cBhvr>
                                      <p:tavLst>
                                        <p:tav tm="0">
                                          <p:val>
                                            <p:strVal val="#ppt_x"/>
                                          </p:val>
                                        </p:tav>
                                        <p:tav tm="100000">
                                          <p:val>
                                            <p:strVal val="#ppt_x"/>
                                          </p:val>
                                        </p:tav>
                                      </p:tavLst>
                                    </p:anim>
                                    <p:anim calcmode="lin" valueType="num">
                                      <p:cBhvr>
                                        <p:cTn id="95" dur="1000" fill="hold"/>
                                        <p:tgtEl>
                                          <p:spTgt spid="92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animBg="1"/>
      <p:bldP spid="14" grpId="0"/>
      <p:bldP spid="43" grpId="0" animBg="1"/>
      <p:bldP spid="46" grpId="0" animBg="1"/>
      <p:bldP spid="49" grpId="0" animBg="1"/>
      <p:bldP spid="51" grpId="0" animBg="1"/>
      <p:bldP spid="60" grpId="0" animBg="1"/>
      <p:bldP spid="62" grpId="0"/>
      <p:bldP spid="9223" grpId="0" animBg="1"/>
      <p:bldP spid="9225" grpId="0" animBg="1"/>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14</a:t>
            </a:fld>
            <a:endParaRPr lang="de-CH" noProof="0"/>
          </a:p>
        </p:txBody>
      </p:sp>
      <p:sp>
        <p:nvSpPr>
          <p:cNvPr id="9" name="文本框 8">
            <a:extLst>
              <a:ext uri="{FF2B5EF4-FFF2-40B4-BE49-F238E27FC236}">
                <a16:creationId xmlns:a16="http://schemas.microsoft.com/office/drawing/2014/main" id="{B1002DD2-D330-668B-4101-805C0A1396C2}"/>
              </a:ext>
            </a:extLst>
          </p:cNvPr>
          <p:cNvSpPr txBox="1"/>
          <p:nvPr/>
        </p:nvSpPr>
        <p:spPr>
          <a:xfrm>
            <a:off x="598628" y="875383"/>
            <a:ext cx="6617653" cy="369332"/>
          </a:xfrm>
          <a:prstGeom prst="rect">
            <a:avLst/>
          </a:prstGeom>
          <a:noFill/>
        </p:spPr>
        <p:txBody>
          <a:bodyPr wrap="square">
            <a:spAutoFit/>
          </a:bodyPr>
          <a:lstStyle/>
          <a:p>
            <a:pPr rtl="0">
              <a:spcBef>
                <a:spcPts val="0"/>
              </a:spcBef>
              <a:spcAft>
                <a:spcPts val="0"/>
              </a:spcAft>
            </a:pPr>
            <a:r>
              <a:rPr lang="en-GB" b="1" dirty="0">
                <a:latin typeface="Helvetica" panose="020B0604020202020204" pitchFamily="34" charset="0"/>
                <a:cs typeface="Helvetica" panose="020B0604020202020204" pitchFamily="34" charset="0"/>
              </a:rPr>
              <a:t>Distributed algorithm - LQT-Split-as-a-Pro</a:t>
            </a:r>
            <a:endParaRPr lang="en-GB" b="1" dirty="0">
              <a:effectLst/>
              <a:latin typeface="Helvetica" panose="020B0604020202020204" pitchFamily="34" charset="0"/>
              <a:cs typeface="Helvetica" panose="020B0604020202020204" pitchFamily="34" charset="0"/>
            </a:endParaRPr>
          </a:p>
        </p:txBody>
      </p:sp>
      <p:pic>
        <p:nvPicPr>
          <p:cNvPr id="8194" name="Picture 2">
            <a:extLst>
              <a:ext uri="{FF2B5EF4-FFF2-40B4-BE49-F238E27FC236}">
                <a16:creationId xmlns:a16="http://schemas.microsoft.com/office/drawing/2014/main" id="{24F666E9-5345-E531-6270-7570173C12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836" y="1595901"/>
            <a:ext cx="1692593" cy="488612"/>
          </a:xfrm>
          <a:prstGeom prst="rect">
            <a:avLst/>
          </a:prstGeom>
          <a:noFill/>
          <a:ln w="19050">
            <a:solidFill>
              <a:srgbClr val="FF0000"/>
            </a:solidFill>
          </a:ln>
          <a:extLst>
            <a:ext uri="{909E8E84-426E-40DD-AFC4-6F175D3DCCD1}">
              <a14:hiddenFill xmlns:a14="http://schemas.microsoft.com/office/drawing/2010/main">
                <a:solidFill>
                  <a:srgbClr val="FFFFFF"/>
                </a:solidFill>
              </a14:hiddenFill>
            </a:ext>
          </a:extLst>
        </p:spPr>
      </p:pic>
      <p:sp>
        <p:nvSpPr>
          <p:cNvPr id="3" name="箭头: 右 2">
            <a:extLst>
              <a:ext uri="{FF2B5EF4-FFF2-40B4-BE49-F238E27FC236}">
                <a16:creationId xmlns:a16="http://schemas.microsoft.com/office/drawing/2014/main" id="{DC7A478D-E2B5-2D9E-148B-51016DDAE6AB}"/>
              </a:ext>
            </a:extLst>
          </p:cNvPr>
          <p:cNvSpPr/>
          <p:nvPr/>
        </p:nvSpPr>
        <p:spPr>
          <a:xfrm>
            <a:off x="2854642" y="1772676"/>
            <a:ext cx="720090" cy="21600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sp>
        <p:nvSpPr>
          <p:cNvPr id="8" name="加号 7">
            <a:extLst>
              <a:ext uri="{FF2B5EF4-FFF2-40B4-BE49-F238E27FC236}">
                <a16:creationId xmlns:a16="http://schemas.microsoft.com/office/drawing/2014/main" id="{40BA3DA0-D61E-7464-3582-775C185A38DC}"/>
              </a:ext>
            </a:extLst>
          </p:cNvPr>
          <p:cNvSpPr/>
          <p:nvPr/>
        </p:nvSpPr>
        <p:spPr>
          <a:xfrm>
            <a:off x="7866286" y="1650309"/>
            <a:ext cx="497880" cy="405897"/>
          </a:xfrm>
          <a:prstGeom prst="mathPlus">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pic>
        <p:nvPicPr>
          <p:cNvPr id="8198" name="Picture 6">
            <a:extLst>
              <a:ext uri="{FF2B5EF4-FFF2-40B4-BE49-F238E27FC236}">
                <a16:creationId xmlns:a16="http://schemas.microsoft.com/office/drawing/2014/main" id="{01DF025A-A030-C902-7C9E-C12CD5FA46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2641" y="1566518"/>
            <a:ext cx="3575782" cy="636466"/>
          </a:xfrm>
          <a:prstGeom prst="rect">
            <a:avLst/>
          </a:prstGeom>
          <a:noFill/>
          <a:ln w="19050">
            <a:solidFill>
              <a:schemeClr val="accent6">
                <a:lumMod val="20000"/>
                <a:lumOff val="80000"/>
              </a:schemeClr>
            </a:solidFill>
          </a:ln>
          <a:extLst>
            <a:ext uri="{909E8E84-426E-40DD-AFC4-6F175D3DCCD1}">
              <a14:hiddenFill xmlns:a14="http://schemas.microsoft.com/office/drawing/2010/main">
                <a:solidFill>
                  <a:srgbClr val="FFFFFF"/>
                </a:solidFill>
              </a14:hiddenFill>
            </a:ext>
          </a:extLst>
        </p:spPr>
      </p:pic>
      <p:pic>
        <p:nvPicPr>
          <p:cNvPr id="8200" name="Picture 8">
            <a:extLst>
              <a:ext uri="{FF2B5EF4-FFF2-40B4-BE49-F238E27FC236}">
                <a16:creationId xmlns:a16="http://schemas.microsoft.com/office/drawing/2014/main" id="{2619FF1A-1420-8FD7-0CFD-736FF3DD85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628" y="2519610"/>
            <a:ext cx="7868602" cy="3639135"/>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圆角 9">
            <a:extLst>
              <a:ext uri="{FF2B5EF4-FFF2-40B4-BE49-F238E27FC236}">
                <a16:creationId xmlns:a16="http://schemas.microsoft.com/office/drawing/2014/main" id="{92644E6F-BD26-1F9A-2BAA-69354E8076D7}"/>
              </a:ext>
            </a:extLst>
          </p:cNvPr>
          <p:cNvSpPr/>
          <p:nvPr/>
        </p:nvSpPr>
        <p:spPr>
          <a:xfrm>
            <a:off x="2720340" y="4926584"/>
            <a:ext cx="2288540" cy="295802"/>
          </a:xfrm>
          <a:prstGeom prst="roundRect">
            <a:avLst/>
          </a:prstGeom>
          <a:no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文本框 12">
            <a:extLst>
              <a:ext uri="{FF2B5EF4-FFF2-40B4-BE49-F238E27FC236}">
                <a16:creationId xmlns:a16="http://schemas.microsoft.com/office/drawing/2014/main" id="{AFE26E93-EF47-2E26-0FB9-622ABF1B9C3A}"/>
              </a:ext>
            </a:extLst>
          </p:cNvPr>
          <p:cNvSpPr txBox="1"/>
          <p:nvPr/>
        </p:nvSpPr>
        <p:spPr>
          <a:xfrm>
            <a:off x="3467017" y="4616738"/>
            <a:ext cx="1623060" cy="369332"/>
          </a:xfrm>
          <a:prstGeom prst="rect">
            <a:avLst/>
          </a:prstGeom>
          <a:noFill/>
        </p:spPr>
        <p:txBody>
          <a:bodyPr wrap="square" rtlCol="0">
            <a:spAutoFit/>
          </a:bodyPr>
          <a:lstStyle/>
          <a:p>
            <a:r>
              <a:rPr lang="en-GB" dirty="0">
                <a:solidFill>
                  <a:schemeClr val="accent1">
                    <a:lumMod val="60000"/>
                    <a:lumOff val="40000"/>
                  </a:schemeClr>
                </a:solidFill>
                <a:latin typeface="Helvetica" panose="020B0604020202020204" pitchFamily="34" charset="0"/>
                <a:cs typeface="Helvetica" panose="020B0604020202020204" pitchFamily="34" charset="0"/>
              </a:rPr>
              <a:t>Parallelization</a:t>
            </a:r>
          </a:p>
        </p:txBody>
      </p:sp>
      <p:sp>
        <p:nvSpPr>
          <p:cNvPr id="17" name="标题 1">
            <a:extLst>
              <a:ext uri="{FF2B5EF4-FFF2-40B4-BE49-F238E27FC236}">
                <a16:creationId xmlns:a16="http://schemas.microsoft.com/office/drawing/2014/main" id="{BF8C3398-8A47-71CA-C1ED-A3FA023AA098}"/>
              </a:ext>
            </a:extLst>
          </p:cNvPr>
          <p:cNvSpPr>
            <a:spLocks noGrp="1"/>
          </p:cNvSpPr>
          <p:nvPr>
            <p:ph type="title"/>
          </p:nvPr>
        </p:nvSpPr>
        <p:spPr>
          <a:xfrm>
            <a:off x="731838" y="211138"/>
            <a:ext cx="10728325" cy="488117"/>
          </a:xfrm>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Distributed behavior control</a:t>
            </a:r>
          </a:p>
        </p:txBody>
      </p:sp>
      <p:pic>
        <p:nvPicPr>
          <p:cNvPr id="7" name="图片 6">
            <a:extLst>
              <a:ext uri="{FF2B5EF4-FFF2-40B4-BE49-F238E27FC236}">
                <a16:creationId xmlns:a16="http://schemas.microsoft.com/office/drawing/2014/main" id="{DD709B52-A4F5-9C53-5395-03BF53A53E7C}"/>
              </a:ext>
            </a:extLst>
          </p:cNvPr>
          <p:cNvPicPr>
            <a:picLocks noChangeAspect="1"/>
          </p:cNvPicPr>
          <p:nvPr/>
        </p:nvPicPr>
        <p:blipFill>
          <a:blip r:embed="rId6"/>
          <a:stretch>
            <a:fillRect/>
          </a:stretch>
        </p:blipFill>
        <p:spPr>
          <a:xfrm>
            <a:off x="3857625" y="1642518"/>
            <a:ext cx="3877216" cy="476316"/>
          </a:xfrm>
          <a:prstGeom prst="rect">
            <a:avLst/>
          </a:prstGeom>
          <a:ln w="19050">
            <a:solidFill>
              <a:schemeClr val="accent1">
                <a:lumMod val="60000"/>
                <a:lumOff val="40000"/>
              </a:schemeClr>
            </a:solidFill>
          </a:ln>
        </p:spPr>
      </p:pic>
      <p:pic>
        <p:nvPicPr>
          <p:cNvPr id="2" name="Picture 2">
            <a:extLst>
              <a:ext uri="{FF2B5EF4-FFF2-40B4-BE49-F238E27FC236}">
                <a16:creationId xmlns:a16="http://schemas.microsoft.com/office/drawing/2014/main" id="{A1256312-D7DB-D37C-CDD5-A229308841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60185" y="3524813"/>
            <a:ext cx="6786095" cy="2130368"/>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圆角 10">
            <a:extLst>
              <a:ext uri="{FF2B5EF4-FFF2-40B4-BE49-F238E27FC236}">
                <a16:creationId xmlns:a16="http://schemas.microsoft.com/office/drawing/2014/main" id="{402E17D6-4AAF-7BE9-F7EC-071795D9F379}"/>
              </a:ext>
            </a:extLst>
          </p:cNvPr>
          <p:cNvSpPr/>
          <p:nvPr/>
        </p:nvSpPr>
        <p:spPr>
          <a:xfrm>
            <a:off x="5982930" y="5028542"/>
            <a:ext cx="3140750" cy="285138"/>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矩形: 圆角 11">
            <a:extLst>
              <a:ext uri="{FF2B5EF4-FFF2-40B4-BE49-F238E27FC236}">
                <a16:creationId xmlns:a16="http://schemas.microsoft.com/office/drawing/2014/main" id="{4E5AF97A-788F-6531-2530-C1990419E1DD}"/>
              </a:ext>
            </a:extLst>
          </p:cNvPr>
          <p:cNvSpPr/>
          <p:nvPr/>
        </p:nvSpPr>
        <p:spPr>
          <a:xfrm>
            <a:off x="1030128" y="4676223"/>
            <a:ext cx="4167663" cy="978958"/>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 name="组合 19">
            <a:extLst>
              <a:ext uri="{FF2B5EF4-FFF2-40B4-BE49-F238E27FC236}">
                <a16:creationId xmlns:a16="http://schemas.microsoft.com/office/drawing/2014/main" id="{BFC8011B-B014-2742-A720-3E99A6F80BF9}"/>
              </a:ext>
            </a:extLst>
          </p:cNvPr>
          <p:cNvGrpSpPr/>
          <p:nvPr/>
        </p:nvGrpSpPr>
        <p:grpSpPr>
          <a:xfrm>
            <a:off x="5586969" y="683573"/>
            <a:ext cx="1823722" cy="846517"/>
            <a:chOff x="504745" y="4143494"/>
            <a:chExt cx="1823722" cy="846517"/>
          </a:xfrm>
          <a:effectLst>
            <a:glow rad="63500">
              <a:schemeClr val="accent1">
                <a:satMod val="175000"/>
                <a:alpha val="40000"/>
              </a:schemeClr>
            </a:glow>
          </a:effectLst>
        </p:grpSpPr>
        <p:sp>
          <p:nvSpPr>
            <p:cNvPr id="21" name="文本框 20">
              <a:extLst>
                <a:ext uri="{FF2B5EF4-FFF2-40B4-BE49-F238E27FC236}">
                  <a16:creationId xmlns:a16="http://schemas.microsoft.com/office/drawing/2014/main" id="{7D1791BB-9E37-9452-FBE8-98C44F4B8F5B}"/>
                </a:ext>
              </a:extLst>
            </p:cNvPr>
            <p:cNvSpPr txBox="1"/>
            <p:nvPr/>
          </p:nvSpPr>
          <p:spPr>
            <a:xfrm>
              <a:off x="504745" y="416138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B1</a:t>
              </a:r>
            </a:p>
          </p:txBody>
        </p:sp>
        <p:sp>
          <p:nvSpPr>
            <p:cNvPr id="22" name="文本框 21">
              <a:extLst>
                <a:ext uri="{FF2B5EF4-FFF2-40B4-BE49-F238E27FC236}">
                  <a16:creationId xmlns:a16="http://schemas.microsoft.com/office/drawing/2014/main" id="{77DCA117-3E86-5F6B-CB2C-E5353610D26B}"/>
                </a:ext>
              </a:extLst>
            </p:cNvPr>
            <p:cNvSpPr txBox="1"/>
            <p:nvPr/>
          </p:nvSpPr>
          <p:spPr>
            <a:xfrm>
              <a:off x="1177846" y="4160145"/>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B2</a:t>
              </a:r>
            </a:p>
          </p:txBody>
        </p:sp>
        <p:sp>
          <p:nvSpPr>
            <p:cNvPr id="23" name="文本框 22">
              <a:extLst>
                <a:ext uri="{FF2B5EF4-FFF2-40B4-BE49-F238E27FC236}">
                  <a16:creationId xmlns:a16="http://schemas.microsoft.com/office/drawing/2014/main" id="{80470D10-63E3-91BC-475E-E2259EFFD4EA}"/>
                </a:ext>
              </a:extLst>
            </p:cNvPr>
            <p:cNvSpPr txBox="1"/>
            <p:nvPr/>
          </p:nvSpPr>
          <p:spPr>
            <a:xfrm>
              <a:off x="1850947" y="414349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B3</a:t>
              </a:r>
            </a:p>
          </p:txBody>
        </p:sp>
        <p:sp>
          <p:nvSpPr>
            <p:cNvPr id="24" name="文本框 23">
              <a:extLst>
                <a:ext uri="{FF2B5EF4-FFF2-40B4-BE49-F238E27FC236}">
                  <a16:creationId xmlns:a16="http://schemas.microsoft.com/office/drawing/2014/main" id="{419277E4-F63E-84C4-5559-F722812DBD0D}"/>
                </a:ext>
              </a:extLst>
            </p:cNvPr>
            <p:cNvSpPr txBox="1"/>
            <p:nvPr/>
          </p:nvSpPr>
          <p:spPr>
            <a:xfrm>
              <a:off x="1213941" y="4682234"/>
              <a:ext cx="477520" cy="307777"/>
            </a:xfrm>
            <a:prstGeom prst="rect">
              <a:avLst/>
            </a:prstGeom>
            <a:solidFill>
              <a:schemeClr val="accent1">
                <a:lumMod val="20000"/>
                <a:lumOff val="80000"/>
              </a:schemeClr>
            </a:solidFill>
            <a:ln>
              <a:noFill/>
            </a:ln>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sz="1400" dirty="0"/>
                <a:t>B4</a:t>
              </a:r>
            </a:p>
          </p:txBody>
        </p:sp>
      </p:grpSp>
      <p:grpSp>
        <p:nvGrpSpPr>
          <p:cNvPr id="25" name="组合 24">
            <a:extLst>
              <a:ext uri="{FF2B5EF4-FFF2-40B4-BE49-F238E27FC236}">
                <a16:creationId xmlns:a16="http://schemas.microsoft.com/office/drawing/2014/main" id="{5A3073F9-732D-96D6-A2D6-CEE2A30DA597}"/>
              </a:ext>
            </a:extLst>
          </p:cNvPr>
          <p:cNvGrpSpPr/>
          <p:nvPr/>
        </p:nvGrpSpPr>
        <p:grpSpPr>
          <a:xfrm>
            <a:off x="9384662" y="772595"/>
            <a:ext cx="1811740" cy="720583"/>
            <a:chOff x="3574493" y="4473727"/>
            <a:chExt cx="1811740" cy="720583"/>
          </a:xfrm>
        </p:grpSpPr>
        <p:cxnSp>
          <p:nvCxnSpPr>
            <p:cNvPr id="26" name="直接连接符 25">
              <a:extLst>
                <a:ext uri="{FF2B5EF4-FFF2-40B4-BE49-F238E27FC236}">
                  <a16:creationId xmlns:a16="http://schemas.microsoft.com/office/drawing/2014/main" id="{8B0E5068-612C-72EF-A966-F482816A171C}"/>
                </a:ext>
              </a:extLst>
            </p:cNvPr>
            <p:cNvCxnSpPr>
              <a:cxnSpLocks/>
            </p:cNvCxnSpPr>
            <p:nvPr/>
          </p:nvCxnSpPr>
          <p:spPr>
            <a:xfrm>
              <a:off x="3574493" y="449355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27" name="直接连接符 26">
              <a:extLst>
                <a:ext uri="{FF2B5EF4-FFF2-40B4-BE49-F238E27FC236}">
                  <a16:creationId xmlns:a16="http://schemas.microsoft.com/office/drawing/2014/main" id="{1A84529F-E036-ECC3-7ABC-FB0B4D64AA34}"/>
                </a:ext>
              </a:extLst>
            </p:cNvPr>
            <p:cNvCxnSpPr>
              <a:cxnSpLocks/>
            </p:cNvCxnSpPr>
            <p:nvPr/>
          </p:nvCxnSpPr>
          <p:spPr>
            <a:xfrm>
              <a:off x="3574493" y="45768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28" name="直接连接符 27">
              <a:extLst>
                <a:ext uri="{FF2B5EF4-FFF2-40B4-BE49-F238E27FC236}">
                  <a16:creationId xmlns:a16="http://schemas.microsoft.com/office/drawing/2014/main" id="{993D51FF-1514-741D-37F4-419C069833AD}"/>
                </a:ext>
              </a:extLst>
            </p:cNvPr>
            <p:cNvCxnSpPr>
              <a:cxnSpLocks/>
            </p:cNvCxnSpPr>
            <p:nvPr/>
          </p:nvCxnSpPr>
          <p:spPr>
            <a:xfrm>
              <a:off x="3574493" y="4682234"/>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29" name="直接连接符 28">
              <a:extLst>
                <a:ext uri="{FF2B5EF4-FFF2-40B4-BE49-F238E27FC236}">
                  <a16:creationId xmlns:a16="http://schemas.microsoft.com/office/drawing/2014/main" id="{26441C7F-C8ED-71D3-0D84-244D9DF86D16}"/>
                </a:ext>
              </a:extLst>
            </p:cNvPr>
            <p:cNvCxnSpPr>
              <a:cxnSpLocks/>
            </p:cNvCxnSpPr>
            <p:nvPr/>
          </p:nvCxnSpPr>
          <p:spPr>
            <a:xfrm>
              <a:off x="4719123" y="447372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0" name="直接连接符 29">
              <a:extLst>
                <a:ext uri="{FF2B5EF4-FFF2-40B4-BE49-F238E27FC236}">
                  <a16:creationId xmlns:a16="http://schemas.microsoft.com/office/drawing/2014/main" id="{9E8ED849-BCE2-F303-6D9B-FFBEE677780C}"/>
                </a:ext>
              </a:extLst>
            </p:cNvPr>
            <p:cNvCxnSpPr>
              <a:cxnSpLocks/>
            </p:cNvCxnSpPr>
            <p:nvPr/>
          </p:nvCxnSpPr>
          <p:spPr>
            <a:xfrm>
              <a:off x="4713686" y="4647058"/>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1" name="直接连接符 30">
              <a:extLst>
                <a:ext uri="{FF2B5EF4-FFF2-40B4-BE49-F238E27FC236}">
                  <a16:creationId xmlns:a16="http://schemas.microsoft.com/office/drawing/2014/main" id="{9DEDC260-2999-C599-C3DD-E7535A84A858}"/>
                </a:ext>
              </a:extLst>
            </p:cNvPr>
            <p:cNvCxnSpPr>
              <a:cxnSpLocks/>
            </p:cNvCxnSpPr>
            <p:nvPr/>
          </p:nvCxnSpPr>
          <p:spPr>
            <a:xfrm>
              <a:off x="4713686" y="45553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2" name="直接连接符 31">
              <a:extLst>
                <a:ext uri="{FF2B5EF4-FFF2-40B4-BE49-F238E27FC236}">
                  <a16:creationId xmlns:a16="http://schemas.microsoft.com/office/drawing/2014/main" id="{0B7EB3DF-0DEA-761A-CA30-AF86BCF6F9E7}"/>
                </a:ext>
              </a:extLst>
            </p:cNvPr>
            <p:cNvCxnSpPr>
              <a:cxnSpLocks/>
            </p:cNvCxnSpPr>
            <p:nvPr/>
          </p:nvCxnSpPr>
          <p:spPr>
            <a:xfrm>
              <a:off x="4571803"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3" name="直接连接符 32">
              <a:extLst>
                <a:ext uri="{FF2B5EF4-FFF2-40B4-BE49-F238E27FC236}">
                  <a16:creationId xmlns:a16="http://schemas.microsoft.com/office/drawing/2014/main" id="{22BF88B8-182D-1E23-8111-596EB9FE4FC3}"/>
                </a:ext>
              </a:extLst>
            </p:cNvPr>
            <p:cNvCxnSpPr>
              <a:cxnSpLocks/>
            </p:cNvCxnSpPr>
            <p:nvPr/>
          </p:nvCxnSpPr>
          <p:spPr>
            <a:xfrm>
              <a:off x="4369644"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242769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20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15</a:t>
            </a:fld>
            <a:endParaRPr lang="de-CH" noProof="0"/>
          </a:p>
        </p:txBody>
      </p:sp>
      <p:sp>
        <p:nvSpPr>
          <p:cNvPr id="9" name="文本框 8">
            <a:extLst>
              <a:ext uri="{FF2B5EF4-FFF2-40B4-BE49-F238E27FC236}">
                <a16:creationId xmlns:a16="http://schemas.microsoft.com/office/drawing/2014/main" id="{B1002DD2-D330-668B-4101-805C0A1396C2}"/>
              </a:ext>
            </a:extLst>
          </p:cNvPr>
          <p:cNvSpPr txBox="1"/>
          <p:nvPr/>
        </p:nvSpPr>
        <p:spPr>
          <a:xfrm>
            <a:off x="731836" y="804733"/>
            <a:ext cx="6617653" cy="369332"/>
          </a:xfrm>
          <a:prstGeom prst="rect">
            <a:avLst/>
          </a:prstGeom>
          <a:noFill/>
        </p:spPr>
        <p:txBody>
          <a:bodyPr wrap="square">
            <a:spAutoFit/>
          </a:bodyPr>
          <a:lstStyle/>
          <a:p>
            <a:pPr rtl="0">
              <a:spcBef>
                <a:spcPts val="0"/>
              </a:spcBef>
              <a:spcAft>
                <a:spcPts val="0"/>
              </a:spcAft>
            </a:pPr>
            <a:r>
              <a:rPr lang="en-GB" b="1" dirty="0">
                <a:latin typeface="Helvetica" panose="020B0604020202020204" pitchFamily="34" charset="0"/>
                <a:cs typeface="Helvetica" panose="020B0604020202020204" pitchFamily="34" charset="0"/>
              </a:rPr>
              <a:t>Projection on the network </a:t>
            </a:r>
            <a:r>
              <a:rPr lang="en-GB" b="1" dirty="0" err="1">
                <a:latin typeface="Helvetica" panose="020B0604020202020204" pitchFamily="34" charset="0"/>
                <a:cs typeface="Helvetica" panose="020B0604020202020204" pitchFamily="34" charset="0"/>
              </a:rPr>
              <a:t>behavior</a:t>
            </a:r>
            <a:endParaRPr lang="en-GB" b="1" dirty="0">
              <a:effectLst/>
              <a:latin typeface="Helvetica" panose="020B0604020202020204" pitchFamily="34" charset="0"/>
              <a:cs typeface="Helvetica" panose="020B0604020202020204" pitchFamily="34" charset="0"/>
            </a:endParaRPr>
          </a:p>
        </p:txBody>
      </p:sp>
      <p:pic>
        <p:nvPicPr>
          <p:cNvPr id="3" name="Picture 6">
            <a:extLst>
              <a:ext uri="{FF2B5EF4-FFF2-40B4-BE49-F238E27FC236}">
                <a16:creationId xmlns:a16="http://schemas.microsoft.com/office/drawing/2014/main" id="{2C457532-9CFA-9D5D-6096-A7975878D6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6560" y="742850"/>
            <a:ext cx="2943225" cy="523875"/>
          </a:xfrm>
          <a:prstGeom prst="rect">
            <a:avLst/>
          </a:prstGeom>
          <a:noFill/>
          <a:ln w="19050">
            <a:solidFill>
              <a:schemeClr val="accent6">
                <a:lumMod val="20000"/>
                <a:lumOff val="80000"/>
              </a:schemeClr>
            </a:solidFill>
          </a:ln>
          <a:extLst>
            <a:ext uri="{909E8E84-426E-40DD-AFC4-6F175D3DCCD1}">
              <a14:hiddenFill xmlns:a14="http://schemas.microsoft.com/office/drawing/2010/main">
                <a:solidFill>
                  <a:srgbClr val="FFFFFF"/>
                </a:solidFill>
              </a14:hiddenFill>
            </a:ext>
          </a:extLst>
        </p:spPr>
      </p:pic>
      <p:pic>
        <p:nvPicPr>
          <p:cNvPr id="10" name="图片 9">
            <a:extLst>
              <a:ext uri="{FF2B5EF4-FFF2-40B4-BE49-F238E27FC236}">
                <a16:creationId xmlns:a16="http://schemas.microsoft.com/office/drawing/2014/main" id="{32D30638-F309-EB93-A6AB-CB748F12B486}"/>
              </a:ext>
            </a:extLst>
          </p:cNvPr>
          <p:cNvPicPr>
            <a:picLocks noChangeAspect="1"/>
          </p:cNvPicPr>
          <p:nvPr/>
        </p:nvPicPr>
        <p:blipFill>
          <a:blip r:embed="rId4"/>
          <a:stretch>
            <a:fillRect/>
          </a:stretch>
        </p:blipFill>
        <p:spPr>
          <a:xfrm>
            <a:off x="6383069" y="1539511"/>
            <a:ext cx="1781424" cy="438211"/>
          </a:xfrm>
          <a:prstGeom prst="rect">
            <a:avLst/>
          </a:prstGeom>
        </p:spPr>
      </p:pic>
      <p:sp>
        <p:nvSpPr>
          <p:cNvPr id="11" name="文本框 10">
            <a:extLst>
              <a:ext uri="{FF2B5EF4-FFF2-40B4-BE49-F238E27FC236}">
                <a16:creationId xmlns:a16="http://schemas.microsoft.com/office/drawing/2014/main" id="{3133DA4C-DB79-A1E1-A92F-E92C93BF8C19}"/>
              </a:ext>
            </a:extLst>
          </p:cNvPr>
          <p:cNvSpPr txBox="1"/>
          <p:nvPr/>
        </p:nvSpPr>
        <p:spPr>
          <a:xfrm>
            <a:off x="731835" y="1614448"/>
            <a:ext cx="4939759" cy="369332"/>
          </a:xfrm>
          <a:prstGeom prst="rect">
            <a:avLst/>
          </a:prstGeom>
          <a:noFill/>
        </p:spPr>
        <p:txBody>
          <a:bodyPr wrap="square" rtlCol="0">
            <a:spAutoFit/>
          </a:bodyPr>
          <a:lstStyle/>
          <a:p>
            <a:r>
              <a:rPr lang="en-GB" dirty="0">
                <a:latin typeface="Helvetica" panose="020B0604020202020204" pitchFamily="34" charset="0"/>
                <a:cs typeface="Helvetica" panose="020B0604020202020204" pitchFamily="34" charset="0"/>
              </a:rPr>
              <a:t>Network </a:t>
            </a:r>
            <a:r>
              <a:rPr lang="en-GB" dirty="0" err="1">
                <a:latin typeface="Helvetica" panose="020B0604020202020204" pitchFamily="34" charset="0"/>
                <a:cs typeface="Helvetica" panose="020B0604020202020204" pitchFamily="34" charset="0"/>
              </a:rPr>
              <a:t>behavior</a:t>
            </a:r>
            <a:r>
              <a:rPr lang="en-GB" dirty="0">
                <a:latin typeface="Helvetica" panose="020B0604020202020204" pitchFamily="34" charset="0"/>
                <a:cs typeface="Helvetica" panose="020B0604020202020204" pitchFamily="34" charset="0"/>
              </a:rPr>
              <a:t> via </a:t>
            </a:r>
            <a:r>
              <a:rPr lang="en-GB" b="1" dirty="0">
                <a:latin typeface="Helvetica" panose="020B0604020202020204" pitchFamily="34" charset="0"/>
                <a:cs typeface="Helvetica" panose="020B0604020202020204" pitchFamily="34" charset="0"/>
              </a:rPr>
              <a:t>kernel</a:t>
            </a:r>
            <a:r>
              <a:rPr lang="en-GB" dirty="0">
                <a:latin typeface="Helvetica" panose="020B0604020202020204" pitchFamily="34" charset="0"/>
                <a:cs typeface="Helvetica" panose="020B0604020202020204" pitchFamily="34" charset="0"/>
              </a:rPr>
              <a:t> representation</a:t>
            </a:r>
          </a:p>
        </p:txBody>
      </p:sp>
      <p:pic>
        <p:nvPicPr>
          <p:cNvPr id="16" name="图片 15">
            <a:extLst>
              <a:ext uri="{FF2B5EF4-FFF2-40B4-BE49-F238E27FC236}">
                <a16:creationId xmlns:a16="http://schemas.microsoft.com/office/drawing/2014/main" id="{75485F61-F2ED-20CC-1530-502F45289CB5}"/>
              </a:ext>
            </a:extLst>
          </p:cNvPr>
          <p:cNvPicPr>
            <a:picLocks noChangeAspect="1"/>
          </p:cNvPicPr>
          <p:nvPr/>
        </p:nvPicPr>
        <p:blipFill>
          <a:blip r:embed="rId5"/>
          <a:stretch>
            <a:fillRect/>
          </a:stretch>
        </p:blipFill>
        <p:spPr>
          <a:xfrm>
            <a:off x="568191" y="3776060"/>
            <a:ext cx="4344006" cy="514422"/>
          </a:xfrm>
          <a:prstGeom prst="rect">
            <a:avLst/>
          </a:prstGeom>
          <a:ln w="28575">
            <a:solidFill>
              <a:schemeClr val="accent6">
                <a:lumMod val="20000"/>
                <a:lumOff val="80000"/>
              </a:schemeClr>
            </a:solidFill>
          </a:ln>
        </p:spPr>
      </p:pic>
      <p:pic>
        <p:nvPicPr>
          <p:cNvPr id="18" name="图片 17">
            <a:extLst>
              <a:ext uri="{FF2B5EF4-FFF2-40B4-BE49-F238E27FC236}">
                <a16:creationId xmlns:a16="http://schemas.microsoft.com/office/drawing/2014/main" id="{4E1B8A7B-94B0-60F7-B2BB-E6D4CE3F69E0}"/>
              </a:ext>
            </a:extLst>
          </p:cNvPr>
          <p:cNvPicPr>
            <a:picLocks noChangeAspect="1"/>
          </p:cNvPicPr>
          <p:nvPr/>
        </p:nvPicPr>
        <p:blipFill>
          <a:blip r:embed="rId6"/>
          <a:stretch>
            <a:fillRect/>
          </a:stretch>
        </p:blipFill>
        <p:spPr>
          <a:xfrm>
            <a:off x="590016" y="5353887"/>
            <a:ext cx="4182059" cy="523948"/>
          </a:xfrm>
          <a:prstGeom prst="rect">
            <a:avLst/>
          </a:prstGeom>
        </p:spPr>
      </p:pic>
      <p:sp>
        <p:nvSpPr>
          <p:cNvPr id="48" name="标题 1">
            <a:extLst>
              <a:ext uri="{FF2B5EF4-FFF2-40B4-BE49-F238E27FC236}">
                <a16:creationId xmlns:a16="http://schemas.microsoft.com/office/drawing/2014/main" id="{A662832E-B316-6A36-F2D7-AED822F1A1BA}"/>
              </a:ext>
            </a:extLst>
          </p:cNvPr>
          <p:cNvSpPr>
            <a:spLocks noGrp="1"/>
          </p:cNvSpPr>
          <p:nvPr>
            <p:ph type="title"/>
          </p:nvPr>
        </p:nvSpPr>
        <p:spPr>
          <a:xfrm>
            <a:off x="731838" y="211138"/>
            <a:ext cx="10728325" cy="308699"/>
          </a:xfrm>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Distributed behavior control</a:t>
            </a:r>
          </a:p>
        </p:txBody>
      </p:sp>
      <p:sp>
        <p:nvSpPr>
          <p:cNvPr id="7179" name="弧形 7178">
            <a:extLst>
              <a:ext uri="{FF2B5EF4-FFF2-40B4-BE49-F238E27FC236}">
                <a16:creationId xmlns:a16="http://schemas.microsoft.com/office/drawing/2014/main" id="{0BBDE73D-2E21-BB83-EA51-80ADE2B4905C}"/>
              </a:ext>
            </a:extLst>
          </p:cNvPr>
          <p:cNvSpPr/>
          <p:nvPr/>
        </p:nvSpPr>
        <p:spPr>
          <a:xfrm rot="5400000">
            <a:off x="2610840" y="4677763"/>
            <a:ext cx="1192011" cy="2431496"/>
          </a:xfrm>
          <a:prstGeom prst="arc">
            <a:avLst>
              <a:gd name="adj1" fmla="val 16172140"/>
              <a:gd name="adj2" fmla="val 5236424"/>
            </a:avLst>
          </a:prstGeom>
          <a:ln>
            <a:solidFill>
              <a:srgbClr val="FF0000"/>
            </a:solidFill>
            <a:headEnd type="triangl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7181" name="图片 7180">
            <a:extLst>
              <a:ext uri="{FF2B5EF4-FFF2-40B4-BE49-F238E27FC236}">
                <a16:creationId xmlns:a16="http://schemas.microsoft.com/office/drawing/2014/main" id="{FCDFE36C-474A-72A5-3F68-3AFA575ED259}"/>
              </a:ext>
            </a:extLst>
          </p:cNvPr>
          <p:cNvPicPr>
            <a:picLocks noChangeAspect="1"/>
          </p:cNvPicPr>
          <p:nvPr/>
        </p:nvPicPr>
        <p:blipFill>
          <a:blip r:embed="rId7"/>
          <a:stretch>
            <a:fillRect/>
          </a:stretch>
        </p:blipFill>
        <p:spPr>
          <a:xfrm>
            <a:off x="6523076" y="3538728"/>
            <a:ext cx="3867690" cy="2143424"/>
          </a:xfrm>
          <a:prstGeom prst="rect">
            <a:avLst/>
          </a:prstGeom>
          <a:ln w="19050">
            <a:solidFill>
              <a:srgbClr val="215CAF"/>
            </a:solidFill>
          </a:ln>
        </p:spPr>
        <p:style>
          <a:lnRef idx="2">
            <a:schemeClr val="accent1"/>
          </a:lnRef>
          <a:fillRef idx="1">
            <a:schemeClr val="lt1"/>
          </a:fillRef>
          <a:effectRef idx="0">
            <a:schemeClr val="accent1"/>
          </a:effectRef>
          <a:fontRef idx="minor">
            <a:schemeClr val="dk1"/>
          </a:fontRef>
        </p:style>
      </p:pic>
      <p:sp>
        <p:nvSpPr>
          <p:cNvPr id="7182" name="弧形 7181">
            <a:extLst>
              <a:ext uri="{FF2B5EF4-FFF2-40B4-BE49-F238E27FC236}">
                <a16:creationId xmlns:a16="http://schemas.microsoft.com/office/drawing/2014/main" id="{3690A6F3-88CF-8D88-B65F-C31505192671}"/>
              </a:ext>
            </a:extLst>
          </p:cNvPr>
          <p:cNvSpPr/>
          <p:nvPr/>
        </p:nvSpPr>
        <p:spPr>
          <a:xfrm rot="16200000">
            <a:off x="2980347" y="4825133"/>
            <a:ext cx="598176" cy="1341693"/>
          </a:xfrm>
          <a:prstGeom prst="arc">
            <a:avLst>
              <a:gd name="adj1" fmla="val 16172140"/>
              <a:gd name="adj2" fmla="val 5236424"/>
            </a:avLst>
          </a:prstGeom>
          <a:ln>
            <a:solidFill>
              <a:schemeClr val="accent4">
                <a:lumMod val="60000"/>
                <a:lumOff val="40000"/>
              </a:schemeClr>
            </a:solidFill>
            <a:headEnd type="triangl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7183" name="矩形 7182">
            <a:extLst>
              <a:ext uri="{FF2B5EF4-FFF2-40B4-BE49-F238E27FC236}">
                <a16:creationId xmlns:a16="http://schemas.microsoft.com/office/drawing/2014/main" id="{38B71314-8260-2AC0-55FB-AC21D8B6FC11}"/>
              </a:ext>
            </a:extLst>
          </p:cNvPr>
          <p:cNvSpPr/>
          <p:nvPr/>
        </p:nvSpPr>
        <p:spPr>
          <a:xfrm>
            <a:off x="1693222" y="5528848"/>
            <a:ext cx="633769" cy="34000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84" name="矩形 7183">
            <a:extLst>
              <a:ext uri="{FF2B5EF4-FFF2-40B4-BE49-F238E27FC236}">
                <a16:creationId xmlns:a16="http://schemas.microsoft.com/office/drawing/2014/main" id="{B2D0352A-FDD7-12D8-353A-3B06A4909EC3}"/>
              </a:ext>
            </a:extLst>
          </p:cNvPr>
          <p:cNvSpPr/>
          <p:nvPr/>
        </p:nvSpPr>
        <p:spPr>
          <a:xfrm>
            <a:off x="4270710" y="5519869"/>
            <a:ext cx="371651" cy="35796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85" name="矩形 7184">
            <a:extLst>
              <a:ext uri="{FF2B5EF4-FFF2-40B4-BE49-F238E27FC236}">
                <a16:creationId xmlns:a16="http://schemas.microsoft.com/office/drawing/2014/main" id="{5948CD09-CC62-AA3E-E39F-DE363008A0B6}"/>
              </a:ext>
            </a:extLst>
          </p:cNvPr>
          <p:cNvSpPr/>
          <p:nvPr/>
        </p:nvSpPr>
        <p:spPr>
          <a:xfrm>
            <a:off x="2495219" y="5501909"/>
            <a:ext cx="371651" cy="357965"/>
          </a:xfrm>
          <a:prstGeom prst="rect">
            <a:avLst/>
          </a:prstGeom>
          <a:no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86" name="矩形 7185">
            <a:extLst>
              <a:ext uri="{FF2B5EF4-FFF2-40B4-BE49-F238E27FC236}">
                <a16:creationId xmlns:a16="http://schemas.microsoft.com/office/drawing/2014/main" id="{8B3E6EC4-5F64-4110-60B0-EB409C31CC2F}"/>
              </a:ext>
            </a:extLst>
          </p:cNvPr>
          <p:cNvSpPr/>
          <p:nvPr/>
        </p:nvSpPr>
        <p:spPr>
          <a:xfrm>
            <a:off x="3513479" y="5526531"/>
            <a:ext cx="627518" cy="369151"/>
          </a:xfrm>
          <a:prstGeom prst="rect">
            <a:avLst/>
          </a:prstGeom>
          <a:no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文本框 1">
            <a:extLst>
              <a:ext uri="{FF2B5EF4-FFF2-40B4-BE49-F238E27FC236}">
                <a16:creationId xmlns:a16="http://schemas.microsoft.com/office/drawing/2014/main" id="{6FB59DBC-496E-D342-7A36-7C7A663BB3D9}"/>
              </a:ext>
            </a:extLst>
          </p:cNvPr>
          <p:cNvSpPr txBox="1"/>
          <p:nvPr/>
        </p:nvSpPr>
        <p:spPr>
          <a:xfrm>
            <a:off x="6783100" y="5853782"/>
            <a:ext cx="3657600" cy="400110"/>
          </a:xfrm>
          <a:prstGeom prst="rect">
            <a:avLst/>
          </a:prstGeom>
          <a:noFill/>
        </p:spPr>
        <p:txBody>
          <a:bodyPr wrap="square" rtlCol="0">
            <a:spAutoFit/>
          </a:bodyPr>
          <a:lstStyle/>
          <a:p>
            <a:r>
              <a:rPr lang="en-US" altLang="zh-CN" sz="2000" b="1" dirty="0">
                <a:solidFill>
                  <a:schemeClr val="accent1"/>
                </a:solidFill>
              </a:rPr>
              <a:t>Averaging consensus matrix</a:t>
            </a:r>
            <a:endParaRPr lang="en-GB" sz="2000" b="1" dirty="0">
              <a:solidFill>
                <a:schemeClr val="accent1"/>
              </a:solidFill>
            </a:endParaRPr>
          </a:p>
        </p:txBody>
      </p:sp>
      <p:grpSp>
        <p:nvGrpSpPr>
          <p:cNvPr id="24" name="组合 23">
            <a:extLst>
              <a:ext uri="{FF2B5EF4-FFF2-40B4-BE49-F238E27FC236}">
                <a16:creationId xmlns:a16="http://schemas.microsoft.com/office/drawing/2014/main" id="{7408DFED-573E-3879-0018-A7E321F86D83}"/>
              </a:ext>
            </a:extLst>
          </p:cNvPr>
          <p:cNvGrpSpPr/>
          <p:nvPr/>
        </p:nvGrpSpPr>
        <p:grpSpPr>
          <a:xfrm>
            <a:off x="3451283" y="2593172"/>
            <a:ext cx="1005253" cy="355680"/>
            <a:chOff x="3574493" y="4493557"/>
            <a:chExt cx="667110" cy="83253"/>
          </a:xfrm>
        </p:grpSpPr>
        <p:cxnSp>
          <p:nvCxnSpPr>
            <p:cNvPr id="25" name="直接连接符 24">
              <a:extLst>
                <a:ext uri="{FF2B5EF4-FFF2-40B4-BE49-F238E27FC236}">
                  <a16:creationId xmlns:a16="http://schemas.microsoft.com/office/drawing/2014/main" id="{D86235F5-B4B7-0B59-870A-389DAFD0AB41}"/>
                </a:ext>
              </a:extLst>
            </p:cNvPr>
            <p:cNvCxnSpPr>
              <a:cxnSpLocks/>
            </p:cNvCxnSpPr>
            <p:nvPr/>
          </p:nvCxnSpPr>
          <p:spPr>
            <a:xfrm>
              <a:off x="3574493" y="4493557"/>
              <a:ext cx="622057" cy="0"/>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26" name="直接连接符 25">
              <a:extLst>
                <a:ext uri="{FF2B5EF4-FFF2-40B4-BE49-F238E27FC236}">
                  <a16:creationId xmlns:a16="http://schemas.microsoft.com/office/drawing/2014/main" id="{D0307327-A1EC-4D79-906A-BA84D6DB5AD8}"/>
                </a:ext>
              </a:extLst>
            </p:cNvPr>
            <p:cNvCxnSpPr>
              <a:cxnSpLocks/>
            </p:cNvCxnSpPr>
            <p:nvPr/>
          </p:nvCxnSpPr>
          <p:spPr>
            <a:xfrm>
              <a:off x="3574493" y="4576810"/>
              <a:ext cx="667110" cy="0"/>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grpSp>
      <p:pic>
        <p:nvPicPr>
          <p:cNvPr id="37" name="图片 36">
            <a:extLst>
              <a:ext uri="{FF2B5EF4-FFF2-40B4-BE49-F238E27FC236}">
                <a16:creationId xmlns:a16="http://schemas.microsoft.com/office/drawing/2014/main" id="{2C194FCB-F9F2-4AD3-B602-8DAAC2FDB7E6}"/>
              </a:ext>
            </a:extLst>
          </p:cNvPr>
          <p:cNvPicPr>
            <a:picLocks noChangeAspect="1"/>
          </p:cNvPicPr>
          <p:nvPr/>
        </p:nvPicPr>
        <p:blipFill>
          <a:blip r:embed="rId8"/>
          <a:stretch>
            <a:fillRect/>
          </a:stretch>
        </p:blipFill>
        <p:spPr>
          <a:xfrm>
            <a:off x="6145268" y="2229742"/>
            <a:ext cx="4401164" cy="1009791"/>
          </a:xfrm>
          <a:prstGeom prst="rect">
            <a:avLst/>
          </a:prstGeom>
        </p:spPr>
      </p:pic>
      <p:sp>
        <p:nvSpPr>
          <p:cNvPr id="38" name="箭头: 左右 37">
            <a:extLst>
              <a:ext uri="{FF2B5EF4-FFF2-40B4-BE49-F238E27FC236}">
                <a16:creationId xmlns:a16="http://schemas.microsoft.com/office/drawing/2014/main" id="{8DB7310B-97DE-4AE0-9D21-79715879FED1}"/>
              </a:ext>
            </a:extLst>
          </p:cNvPr>
          <p:cNvSpPr/>
          <p:nvPr/>
        </p:nvSpPr>
        <p:spPr>
          <a:xfrm>
            <a:off x="4992814" y="2712175"/>
            <a:ext cx="1094846" cy="177401"/>
          </a:xfrm>
          <a:prstGeom prst="lef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grpSp>
        <p:nvGrpSpPr>
          <p:cNvPr id="27" name="组合 26">
            <a:extLst>
              <a:ext uri="{FF2B5EF4-FFF2-40B4-BE49-F238E27FC236}">
                <a16:creationId xmlns:a16="http://schemas.microsoft.com/office/drawing/2014/main" id="{190D785D-A30B-C8EC-1CE1-EF3A05C064B3}"/>
              </a:ext>
            </a:extLst>
          </p:cNvPr>
          <p:cNvGrpSpPr/>
          <p:nvPr/>
        </p:nvGrpSpPr>
        <p:grpSpPr>
          <a:xfrm>
            <a:off x="9931162" y="404665"/>
            <a:ext cx="1811740" cy="720583"/>
            <a:chOff x="3574493" y="4473727"/>
            <a:chExt cx="1811740" cy="720583"/>
          </a:xfrm>
        </p:grpSpPr>
        <p:cxnSp>
          <p:nvCxnSpPr>
            <p:cNvPr id="28" name="直接连接符 27">
              <a:extLst>
                <a:ext uri="{FF2B5EF4-FFF2-40B4-BE49-F238E27FC236}">
                  <a16:creationId xmlns:a16="http://schemas.microsoft.com/office/drawing/2014/main" id="{9FA24185-C948-6A21-1400-B11E5D9E98EB}"/>
                </a:ext>
              </a:extLst>
            </p:cNvPr>
            <p:cNvCxnSpPr>
              <a:cxnSpLocks/>
            </p:cNvCxnSpPr>
            <p:nvPr/>
          </p:nvCxnSpPr>
          <p:spPr>
            <a:xfrm>
              <a:off x="3574493" y="449355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29" name="直接连接符 28">
              <a:extLst>
                <a:ext uri="{FF2B5EF4-FFF2-40B4-BE49-F238E27FC236}">
                  <a16:creationId xmlns:a16="http://schemas.microsoft.com/office/drawing/2014/main" id="{71813901-5187-673B-C21E-55ADF7FA9F80}"/>
                </a:ext>
              </a:extLst>
            </p:cNvPr>
            <p:cNvCxnSpPr>
              <a:cxnSpLocks/>
            </p:cNvCxnSpPr>
            <p:nvPr/>
          </p:nvCxnSpPr>
          <p:spPr>
            <a:xfrm>
              <a:off x="3574493" y="45768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0" name="直接连接符 29">
              <a:extLst>
                <a:ext uri="{FF2B5EF4-FFF2-40B4-BE49-F238E27FC236}">
                  <a16:creationId xmlns:a16="http://schemas.microsoft.com/office/drawing/2014/main" id="{AA03A5CC-4ACA-862C-DBE4-E992B595B72C}"/>
                </a:ext>
              </a:extLst>
            </p:cNvPr>
            <p:cNvCxnSpPr>
              <a:cxnSpLocks/>
            </p:cNvCxnSpPr>
            <p:nvPr/>
          </p:nvCxnSpPr>
          <p:spPr>
            <a:xfrm>
              <a:off x="3574493" y="4682234"/>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1" name="直接连接符 30">
              <a:extLst>
                <a:ext uri="{FF2B5EF4-FFF2-40B4-BE49-F238E27FC236}">
                  <a16:creationId xmlns:a16="http://schemas.microsoft.com/office/drawing/2014/main" id="{AF9DA956-3F44-9193-6954-B5B95D39F576}"/>
                </a:ext>
              </a:extLst>
            </p:cNvPr>
            <p:cNvCxnSpPr>
              <a:cxnSpLocks/>
            </p:cNvCxnSpPr>
            <p:nvPr/>
          </p:nvCxnSpPr>
          <p:spPr>
            <a:xfrm>
              <a:off x="4719123" y="4473727"/>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2" name="直接连接符 31">
              <a:extLst>
                <a:ext uri="{FF2B5EF4-FFF2-40B4-BE49-F238E27FC236}">
                  <a16:creationId xmlns:a16="http://schemas.microsoft.com/office/drawing/2014/main" id="{B1A2C6E0-74A4-0110-0C09-91E841383D81}"/>
                </a:ext>
              </a:extLst>
            </p:cNvPr>
            <p:cNvCxnSpPr>
              <a:cxnSpLocks/>
            </p:cNvCxnSpPr>
            <p:nvPr/>
          </p:nvCxnSpPr>
          <p:spPr>
            <a:xfrm>
              <a:off x="4713686" y="4647058"/>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3" name="直接连接符 32">
              <a:extLst>
                <a:ext uri="{FF2B5EF4-FFF2-40B4-BE49-F238E27FC236}">
                  <a16:creationId xmlns:a16="http://schemas.microsoft.com/office/drawing/2014/main" id="{156B8CF6-4FCC-6ABA-7163-8C45CFE4EB72}"/>
                </a:ext>
              </a:extLst>
            </p:cNvPr>
            <p:cNvCxnSpPr>
              <a:cxnSpLocks/>
            </p:cNvCxnSpPr>
            <p:nvPr/>
          </p:nvCxnSpPr>
          <p:spPr>
            <a:xfrm>
              <a:off x="4713686" y="4555310"/>
              <a:ext cx="667110" cy="6348"/>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4" name="直接连接符 33">
              <a:extLst>
                <a:ext uri="{FF2B5EF4-FFF2-40B4-BE49-F238E27FC236}">
                  <a16:creationId xmlns:a16="http://schemas.microsoft.com/office/drawing/2014/main" id="{863A7377-30DB-DDF9-C8D1-96CBF4E1FA15}"/>
                </a:ext>
              </a:extLst>
            </p:cNvPr>
            <p:cNvCxnSpPr>
              <a:cxnSpLocks/>
            </p:cNvCxnSpPr>
            <p:nvPr/>
          </p:nvCxnSpPr>
          <p:spPr>
            <a:xfrm>
              <a:off x="4571803"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35" name="直接连接符 34">
              <a:extLst>
                <a:ext uri="{FF2B5EF4-FFF2-40B4-BE49-F238E27FC236}">
                  <a16:creationId xmlns:a16="http://schemas.microsoft.com/office/drawing/2014/main" id="{48D6787F-7FFB-080D-2050-11FDFF832601}"/>
                </a:ext>
              </a:extLst>
            </p:cNvPr>
            <p:cNvCxnSpPr>
              <a:cxnSpLocks/>
            </p:cNvCxnSpPr>
            <p:nvPr/>
          </p:nvCxnSpPr>
          <p:spPr>
            <a:xfrm>
              <a:off x="4369644" y="4761476"/>
              <a:ext cx="0" cy="432834"/>
            </a:xfrm>
            <a:prstGeom prst="line">
              <a:avLst/>
            </a:prstGeom>
            <a:ln w="28575">
              <a:solidFill>
                <a:schemeClr val="accent6">
                  <a:lumMod val="20000"/>
                  <a:lumOff val="80000"/>
                </a:schemeClr>
              </a:solidFill>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grpSp>
      <p:sp>
        <p:nvSpPr>
          <p:cNvPr id="36" name="文本框 35">
            <a:extLst>
              <a:ext uri="{FF2B5EF4-FFF2-40B4-BE49-F238E27FC236}">
                <a16:creationId xmlns:a16="http://schemas.microsoft.com/office/drawing/2014/main" id="{001204A4-518F-1AED-30D7-AE0741117DFE}"/>
              </a:ext>
            </a:extLst>
          </p:cNvPr>
          <p:cNvSpPr txBox="1"/>
          <p:nvPr/>
        </p:nvSpPr>
        <p:spPr>
          <a:xfrm>
            <a:off x="1027070" y="2602154"/>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B1</a:t>
            </a:r>
          </a:p>
        </p:txBody>
      </p:sp>
      <p:sp>
        <p:nvSpPr>
          <p:cNvPr id="39" name="文本框 38">
            <a:extLst>
              <a:ext uri="{FF2B5EF4-FFF2-40B4-BE49-F238E27FC236}">
                <a16:creationId xmlns:a16="http://schemas.microsoft.com/office/drawing/2014/main" id="{831B0DAB-4AB1-36D3-5A3E-3D948F9CCCED}"/>
              </a:ext>
            </a:extLst>
          </p:cNvPr>
          <p:cNvSpPr txBox="1"/>
          <p:nvPr/>
        </p:nvSpPr>
        <p:spPr>
          <a:xfrm>
            <a:off x="2411621" y="2593172"/>
            <a:ext cx="477520" cy="369332"/>
          </a:xfrm>
          <a:prstGeom prst="rect">
            <a:avLst/>
          </a:prstGeom>
          <a:solidFill>
            <a:schemeClr val="accent1">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GB" dirty="0"/>
              <a:t>B2</a:t>
            </a:r>
          </a:p>
        </p:txBody>
      </p:sp>
      <p:cxnSp>
        <p:nvCxnSpPr>
          <p:cNvPr id="40" name="直接连接符 39">
            <a:extLst>
              <a:ext uri="{FF2B5EF4-FFF2-40B4-BE49-F238E27FC236}">
                <a16:creationId xmlns:a16="http://schemas.microsoft.com/office/drawing/2014/main" id="{F6E5106C-51A8-FA8B-DBC0-F778BCFF18AD}"/>
              </a:ext>
            </a:extLst>
          </p:cNvPr>
          <p:cNvCxnSpPr>
            <a:cxnSpLocks/>
          </p:cNvCxnSpPr>
          <p:nvPr/>
        </p:nvCxnSpPr>
        <p:spPr>
          <a:xfrm>
            <a:off x="1517844" y="2694830"/>
            <a:ext cx="872632" cy="0"/>
          </a:xfrm>
          <a:prstGeom prst="line">
            <a:avLst/>
          </a:prstGeom>
          <a:ln w="28575">
            <a:solidFill>
              <a:schemeClr val="accent6">
                <a:lumMod val="20000"/>
                <a:lumOff val="80000"/>
              </a:schemeClr>
            </a:solidFill>
            <a:tailEnd type="triangle"/>
          </a:ln>
        </p:spPr>
        <p:style>
          <a:lnRef idx="2">
            <a:schemeClr val="dk1"/>
          </a:lnRef>
          <a:fillRef idx="0">
            <a:schemeClr val="dk1"/>
          </a:fillRef>
          <a:effectRef idx="1">
            <a:schemeClr val="dk1"/>
          </a:effectRef>
          <a:fontRef idx="minor">
            <a:schemeClr val="tx1"/>
          </a:fontRef>
        </p:style>
      </p:cxnSp>
      <p:cxnSp>
        <p:nvCxnSpPr>
          <p:cNvPr id="41" name="直接连接符 40">
            <a:extLst>
              <a:ext uri="{FF2B5EF4-FFF2-40B4-BE49-F238E27FC236}">
                <a16:creationId xmlns:a16="http://schemas.microsoft.com/office/drawing/2014/main" id="{F03173FB-A01D-38E6-96EC-6B00B751A4D9}"/>
              </a:ext>
            </a:extLst>
          </p:cNvPr>
          <p:cNvCxnSpPr>
            <a:cxnSpLocks/>
          </p:cNvCxnSpPr>
          <p:nvPr/>
        </p:nvCxnSpPr>
        <p:spPr>
          <a:xfrm>
            <a:off x="1496683" y="2824104"/>
            <a:ext cx="859881" cy="0"/>
          </a:xfrm>
          <a:prstGeom prst="line">
            <a:avLst/>
          </a:prstGeom>
          <a:ln w="28575">
            <a:solidFill>
              <a:schemeClr val="accent6">
                <a:lumMod val="20000"/>
                <a:lumOff val="80000"/>
              </a:schemeClr>
            </a:solidFill>
            <a:headEnd type="triangle"/>
          </a:ln>
        </p:spPr>
        <p:style>
          <a:lnRef idx="2">
            <a:schemeClr val="dk1"/>
          </a:lnRef>
          <a:fillRef idx="0">
            <a:schemeClr val="dk1"/>
          </a:fillRef>
          <a:effectRef idx="1">
            <a:schemeClr val="dk1"/>
          </a:effectRef>
          <a:fontRef idx="minor">
            <a:schemeClr val="tx1"/>
          </a:fontRef>
        </p:style>
      </p:cxnSp>
      <p:sp>
        <p:nvSpPr>
          <p:cNvPr id="45" name="文本框 44">
            <a:extLst>
              <a:ext uri="{FF2B5EF4-FFF2-40B4-BE49-F238E27FC236}">
                <a16:creationId xmlns:a16="http://schemas.microsoft.com/office/drawing/2014/main" id="{38739AB9-6C3C-9584-6CC0-1802239D1C5B}"/>
              </a:ext>
            </a:extLst>
          </p:cNvPr>
          <p:cNvSpPr txBox="1"/>
          <p:nvPr/>
        </p:nvSpPr>
        <p:spPr>
          <a:xfrm>
            <a:off x="1496683" y="2238488"/>
            <a:ext cx="937364" cy="369332"/>
          </a:xfrm>
          <a:prstGeom prst="rect">
            <a:avLst/>
          </a:prstGeom>
          <a:solidFill>
            <a:schemeClr val="accent6">
              <a:lumMod val="20000"/>
              <a:lumOff val="80000"/>
            </a:schemeClr>
          </a:solidFill>
        </p:spPr>
        <p:txBody>
          <a:bodyPr wrap="square" rtlCol="0">
            <a:spAutoFit/>
          </a:bodyPr>
          <a:lstStyle/>
          <a:p>
            <a:r>
              <a:rPr lang="en-GB" dirty="0"/>
              <a:t>y</a:t>
            </a:r>
            <a:r>
              <a:rPr lang="en-GB" sz="1400" dirty="0"/>
              <a:t>1</a:t>
            </a:r>
            <a:r>
              <a:rPr lang="en-GB" dirty="0"/>
              <a:t>=u</a:t>
            </a:r>
            <a:r>
              <a:rPr lang="en-GB" sz="1400" dirty="0"/>
              <a:t>2,1</a:t>
            </a:r>
            <a:endParaRPr lang="en-GB" dirty="0"/>
          </a:p>
        </p:txBody>
      </p:sp>
      <p:sp>
        <p:nvSpPr>
          <p:cNvPr id="46" name="箭头: 右 45">
            <a:extLst>
              <a:ext uri="{FF2B5EF4-FFF2-40B4-BE49-F238E27FC236}">
                <a16:creationId xmlns:a16="http://schemas.microsoft.com/office/drawing/2014/main" id="{EFD65D31-986A-568A-436B-4F63603F86F3}"/>
              </a:ext>
            </a:extLst>
          </p:cNvPr>
          <p:cNvSpPr/>
          <p:nvPr/>
        </p:nvSpPr>
        <p:spPr>
          <a:xfrm>
            <a:off x="5384800" y="1707109"/>
            <a:ext cx="760468" cy="142264"/>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sp>
        <p:nvSpPr>
          <p:cNvPr id="52" name="文本框 51">
            <a:extLst>
              <a:ext uri="{FF2B5EF4-FFF2-40B4-BE49-F238E27FC236}">
                <a16:creationId xmlns:a16="http://schemas.microsoft.com/office/drawing/2014/main" id="{F007FBDC-24AE-E779-DF36-3E43A59B7748}"/>
              </a:ext>
            </a:extLst>
          </p:cNvPr>
          <p:cNvSpPr txBox="1"/>
          <p:nvPr/>
        </p:nvSpPr>
        <p:spPr>
          <a:xfrm>
            <a:off x="1519518" y="2971486"/>
            <a:ext cx="914929" cy="369332"/>
          </a:xfrm>
          <a:prstGeom prst="rect">
            <a:avLst/>
          </a:prstGeom>
          <a:solidFill>
            <a:schemeClr val="accent6">
              <a:lumMod val="20000"/>
              <a:lumOff val="80000"/>
            </a:schemeClr>
          </a:solidFill>
        </p:spPr>
        <p:txBody>
          <a:bodyPr wrap="square" rtlCol="0">
            <a:spAutoFit/>
          </a:bodyPr>
          <a:lstStyle/>
          <a:p>
            <a:r>
              <a:rPr lang="en-GB" dirty="0"/>
              <a:t>y</a:t>
            </a:r>
            <a:r>
              <a:rPr lang="en-GB" sz="1400" dirty="0"/>
              <a:t>2</a:t>
            </a:r>
            <a:r>
              <a:rPr lang="en-GB" dirty="0"/>
              <a:t>=u</a:t>
            </a:r>
            <a:r>
              <a:rPr lang="en-GB" sz="1400" dirty="0"/>
              <a:t>1,2</a:t>
            </a:r>
            <a:endParaRPr lang="en-GB" dirty="0"/>
          </a:p>
        </p:txBody>
      </p:sp>
      <p:cxnSp>
        <p:nvCxnSpPr>
          <p:cNvPr id="54" name="直接箭头连接符 53">
            <a:extLst>
              <a:ext uri="{FF2B5EF4-FFF2-40B4-BE49-F238E27FC236}">
                <a16:creationId xmlns:a16="http://schemas.microsoft.com/office/drawing/2014/main" id="{BBD01BD8-6F1E-2FF1-FF82-11AD629E0867}"/>
              </a:ext>
            </a:extLst>
          </p:cNvPr>
          <p:cNvCxnSpPr>
            <a:stCxn id="36" idx="2"/>
          </p:cNvCxnSpPr>
          <p:nvPr/>
        </p:nvCxnSpPr>
        <p:spPr>
          <a:xfrm>
            <a:off x="1265830" y="2971486"/>
            <a:ext cx="0" cy="457514"/>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55" name="文本框 54">
            <a:extLst>
              <a:ext uri="{FF2B5EF4-FFF2-40B4-BE49-F238E27FC236}">
                <a16:creationId xmlns:a16="http://schemas.microsoft.com/office/drawing/2014/main" id="{FB5D1924-5862-2D2C-A5A9-2ECF5207E3ED}"/>
              </a:ext>
            </a:extLst>
          </p:cNvPr>
          <p:cNvSpPr txBox="1"/>
          <p:nvPr/>
        </p:nvSpPr>
        <p:spPr>
          <a:xfrm>
            <a:off x="1027070" y="3376490"/>
            <a:ext cx="610383" cy="369332"/>
          </a:xfrm>
          <a:prstGeom prst="rect">
            <a:avLst/>
          </a:prstGeom>
          <a:noFill/>
        </p:spPr>
        <p:txBody>
          <a:bodyPr wrap="square" rtlCol="0">
            <a:spAutoFit/>
          </a:bodyPr>
          <a:lstStyle/>
          <a:p>
            <a:r>
              <a:rPr lang="en-GB" dirty="0"/>
              <a:t> u</a:t>
            </a:r>
            <a:r>
              <a:rPr lang="en-GB" sz="1400" dirty="0"/>
              <a:t>1</a:t>
            </a:r>
            <a:endParaRPr lang="en-GB" dirty="0"/>
          </a:p>
        </p:txBody>
      </p:sp>
      <p:cxnSp>
        <p:nvCxnSpPr>
          <p:cNvPr id="56" name="直接箭头连接符 55">
            <a:extLst>
              <a:ext uri="{FF2B5EF4-FFF2-40B4-BE49-F238E27FC236}">
                <a16:creationId xmlns:a16="http://schemas.microsoft.com/office/drawing/2014/main" id="{5B16E7B6-DDAF-014B-BA5E-4F02E5CA9D0D}"/>
              </a:ext>
            </a:extLst>
          </p:cNvPr>
          <p:cNvCxnSpPr/>
          <p:nvPr/>
        </p:nvCxnSpPr>
        <p:spPr>
          <a:xfrm>
            <a:off x="2673763" y="2971486"/>
            <a:ext cx="0" cy="457514"/>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57" name="文本框 56">
            <a:extLst>
              <a:ext uri="{FF2B5EF4-FFF2-40B4-BE49-F238E27FC236}">
                <a16:creationId xmlns:a16="http://schemas.microsoft.com/office/drawing/2014/main" id="{A8B49451-2189-9C2A-CBBF-267170EF2F88}"/>
              </a:ext>
            </a:extLst>
          </p:cNvPr>
          <p:cNvSpPr txBox="1"/>
          <p:nvPr/>
        </p:nvSpPr>
        <p:spPr>
          <a:xfrm>
            <a:off x="2435003" y="3376490"/>
            <a:ext cx="610383" cy="369332"/>
          </a:xfrm>
          <a:prstGeom prst="rect">
            <a:avLst/>
          </a:prstGeom>
          <a:noFill/>
        </p:spPr>
        <p:txBody>
          <a:bodyPr wrap="square" rtlCol="0">
            <a:spAutoFit/>
          </a:bodyPr>
          <a:lstStyle/>
          <a:p>
            <a:r>
              <a:rPr lang="en-GB" dirty="0"/>
              <a:t> u</a:t>
            </a:r>
            <a:r>
              <a:rPr lang="en-GB" sz="1400" dirty="0"/>
              <a:t>2</a:t>
            </a:r>
            <a:endParaRPr lang="en-GB" dirty="0"/>
          </a:p>
        </p:txBody>
      </p:sp>
      <p:sp>
        <p:nvSpPr>
          <p:cNvPr id="7168" name="文本框 7167">
            <a:extLst>
              <a:ext uri="{FF2B5EF4-FFF2-40B4-BE49-F238E27FC236}">
                <a16:creationId xmlns:a16="http://schemas.microsoft.com/office/drawing/2014/main" id="{5AB690CF-4782-03F2-867D-E4FD95713A7F}"/>
              </a:ext>
            </a:extLst>
          </p:cNvPr>
          <p:cNvSpPr txBox="1"/>
          <p:nvPr/>
        </p:nvSpPr>
        <p:spPr>
          <a:xfrm>
            <a:off x="536054" y="4979887"/>
            <a:ext cx="3077744" cy="369332"/>
          </a:xfrm>
          <a:prstGeom prst="rect">
            <a:avLst/>
          </a:prstGeom>
          <a:noFill/>
        </p:spPr>
        <p:txBody>
          <a:bodyPr wrap="square" rtlCol="0">
            <a:spAutoFit/>
          </a:bodyPr>
          <a:lstStyle/>
          <a:p>
            <a:r>
              <a:rPr lang="en-GB" dirty="0"/>
              <a:t>Manifest variable</a:t>
            </a:r>
          </a:p>
        </p:txBody>
      </p:sp>
    </p:spTree>
    <p:extLst>
      <p:ext uri="{BB962C8B-B14F-4D97-AF65-F5344CB8AC3E}">
        <p14:creationId xmlns:p14="http://schemas.microsoft.com/office/powerpoint/2010/main" val="132190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500"/>
                                        <p:tgtEl>
                                          <p:spTgt spid="4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fade">
                                      <p:cBhvr>
                                        <p:cTn id="52" dur="500"/>
                                        <p:tgtEl>
                                          <p:spTgt spid="5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1"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7168"/>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18"/>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7184"/>
                                        </p:tgtEl>
                                        <p:attrNameLst>
                                          <p:attrName>style.visibility</p:attrName>
                                        </p:attrNameLst>
                                      </p:cBhvr>
                                      <p:to>
                                        <p:strVal val="visible"/>
                                      </p:to>
                                    </p:set>
                                    <p:animEffect transition="in" filter="fade">
                                      <p:cBhvr>
                                        <p:cTn id="70" dur="500"/>
                                        <p:tgtEl>
                                          <p:spTgt spid="718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7183"/>
                                        </p:tgtEl>
                                        <p:attrNameLst>
                                          <p:attrName>style.visibility</p:attrName>
                                        </p:attrNameLst>
                                      </p:cBhvr>
                                      <p:to>
                                        <p:strVal val="visible"/>
                                      </p:to>
                                    </p:set>
                                    <p:animEffect transition="in" filter="fade">
                                      <p:cBhvr>
                                        <p:cTn id="73" dur="500"/>
                                        <p:tgtEl>
                                          <p:spTgt spid="718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7179"/>
                                        </p:tgtEl>
                                        <p:attrNameLst>
                                          <p:attrName>style.visibility</p:attrName>
                                        </p:attrNameLst>
                                      </p:cBhvr>
                                      <p:to>
                                        <p:strVal val="visible"/>
                                      </p:to>
                                    </p:set>
                                    <p:animEffect transition="in" filter="fade">
                                      <p:cBhvr>
                                        <p:cTn id="76" dur="500"/>
                                        <p:tgtEl>
                                          <p:spTgt spid="7179"/>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7185"/>
                                        </p:tgtEl>
                                        <p:attrNameLst>
                                          <p:attrName>style.visibility</p:attrName>
                                        </p:attrNameLst>
                                      </p:cBhvr>
                                      <p:to>
                                        <p:strVal val="visible"/>
                                      </p:to>
                                    </p:set>
                                    <p:animEffect transition="in" filter="fade">
                                      <p:cBhvr>
                                        <p:cTn id="81" dur="500"/>
                                        <p:tgtEl>
                                          <p:spTgt spid="7185"/>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7186"/>
                                        </p:tgtEl>
                                        <p:attrNameLst>
                                          <p:attrName>style.visibility</p:attrName>
                                        </p:attrNameLst>
                                      </p:cBhvr>
                                      <p:to>
                                        <p:strVal val="visible"/>
                                      </p:to>
                                    </p:set>
                                    <p:animEffect transition="in" filter="fade">
                                      <p:cBhvr>
                                        <p:cTn id="84" dur="500"/>
                                        <p:tgtEl>
                                          <p:spTgt spid="718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7182"/>
                                        </p:tgtEl>
                                        <p:attrNameLst>
                                          <p:attrName>style.visibility</p:attrName>
                                        </p:attrNameLst>
                                      </p:cBhvr>
                                      <p:to>
                                        <p:strVal val="visible"/>
                                      </p:to>
                                    </p:set>
                                    <p:animEffect transition="in" filter="fade">
                                      <p:cBhvr>
                                        <p:cTn id="87" dur="500"/>
                                        <p:tgtEl>
                                          <p:spTgt spid="7182"/>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7"/>
                                        </p:tgtEl>
                                        <p:attrNameLst>
                                          <p:attrName>style.visibility</p:attrName>
                                        </p:attrNameLst>
                                      </p:cBhvr>
                                      <p:to>
                                        <p:strVal val="visible"/>
                                      </p:to>
                                    </p:set>
                                    <p:animEffect transition="in" filter="fade">
                                      <p:cBhvr>
                                        <p:cTn id="92" dur="500"/>
                                        <p:tgtEl>
                                          <p:spTgt spid="3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Effect transition="in" filter="fade">
                                      <p:cBhvr>
                                        <p:cTn id="95" dur="500"/>
                                        <p:tgtEl>
                                          <p:spTgt spid="38"/>
                                        </p:tgtEl>
                                      </p:cBhvr>
                                    </p:animEffect>
                                  </p:childTnLst>
                                </p:cTn>
                              </p:par>
                            </p:childTnLst>
                          </p:cTn>
                        </p:par>
                      </p:childTnLst>
                    </p:cTn>
                  </p:par>
                  <p:par>
                    <p:cTn id="96" fill="hold">
                      <p:stCondLst>
                        <p:cond delay="indefinite"/>
                      </p:stCondLst>
                      <p:childTnLst>
                        <p:par>
                          <p:cTn id="97" fill="hold">
                            <p:stCondLst>
                              <p:cond delay="0"/>
                            </p:stCondLst>
                            <p:childTnLst>
                              <p:par>
                                <p:cTn id="98" presetID="42" presetClass="entr" presetSubtype="0" fill="hold" nodeType="clickEffect">
                                  <p:stCondLst>
                                    <p:cond delay="0"/>
                                  </p:stCondLst>
                                  <p:childTnLst>
                                    <p:set>
                                      <p:cBhvr>
                                        <p:cTn id="99" dur="1" fill="hold">
                                          <p:stCondLst>
                                            <p:cond delay="0"/>
                                          </p:stCondLst>
                                        </p:cTn>
                                        <p:tgtEl>
                                          <p:spTgt spid="7181"/>
                                        </p:tgtEl>
                                        <p:attrNameLst>
                                          <p:attrName>style.visibility</p:attrName>
                                        </p:attrNameLst>
                                      </p:cBhvr>
                                      <p:to>
                                        <p:strVal val="visible"/>
                                      </p:to>
                                    </p:set>
                                    <p:animEffect transition="in" filter="fade">
                                      <p:cBhvr>
                                        <p:cTn id="100" dur="1000"/>
                                        <p:tgtEl>
                                          <p:spTgt spid="7181"/>
                                        </p:tgtEl>
                                      </p:cBhvr>
                                    </p:animEffect>
                                    <p:anim calcmode="lin" valueType="num">
                                      <p:cBhvr>
                                        <p:cTn id="101" dur="1000" fill="hold"/>
                                        <p:tgtEl>
                                          <p:spTgt spid="7181"/>
                                        </p:tgtEl>
                                        <p:attrNameLst>
                                          <p:attrName>ppt_x</p:attrName>
                                        </p:attrNameLst>
                                      </p:cBhvr>
                                      <p:tavLst>
                                        <p:tav tm="0">
                                          <p:val>
                                            <p:strVal val="#ppt_x"/>
                                          </p:val>
                                        </p:tav>
                                        <p:tav tm="100000">
                                          <p:val>
                                            <p:strVal val="#ppt_x"/>
                                          </p:val>
                                        </p:tav>
                                      </p:tavLst>
                                    </p:anim>
                                    <p:anim calcmode="lin" valueType="num">
                                      <p:cBhvr>
                                        <p:cTn id="102" dur="1000" fill="hold"/>
                                        <p:tgtEl>
                                          <p:spTgt spid="7181"/>
                                        </p:tgtEl>
                                        <p:attrNameLst>
                                          <p:attrName>ppt_y</p:attrName>
                                        </p:attrNameLst>
                                      </p:cBhvr>
                                      <p:tavLst>
                                        <p:tav tm="0">
                                          <p:val>
                                            <p:strVal val="#ppt_y+.1"/>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2"/>
                                        </p:tgtEl>
                                        <p:attrNameLst>
                                          <p:attrName>style.visibility</p:attrName>
                                        </p:attrNameLst>
                                      </p:cBhvr>
                                      <p:to>
                                        <p:strVal val="visible"/>
                                      </p:to>
                                    </p:set>
                                    <p:animEffect transition="in" filter="fade">
                                      <p:cBhvr>
                                        <p:cTn id="10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7179" grpId="0" animBg="1"/>
      <p:bldP spid="7182" grpId="0" animBg="1"/>
      <p:bldP spid="7183" grpId="0" animBg="1"/>
      <p:bldP spid="7184" grpId="0" animBg="1"/>
      <p:bldP spid="7185" grpId="0" animBg="1"/>
      <p:bldP spid="7186" grpId="0" animBg="1"/>
      <p:bldP spid="2" grpId="0"/>
      <p:bldP spid="38" grpId="0" animBg="1"/>
      <p:bldP spid="36" grpId="0" animBg="1"/>
      <p:bldP spid="39" grpId="0" animBg="1"/>
      <p:bldP spid="45" grpId="0" animBg="1"/>
      <p:bldP spid="46" grpId="0" animBg="1"/>
      <p:bldP spid="52" grpId="0" animBg="1"/>
      <p:bldP spid="55" grpId="0"/>
      <p:bldP spid="57" grpId="0"/>
      <p:bldP spid="716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Numerical simulation</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16</a:t>
            </a:fld>
            <a:endParaRPr lang="de-CH" noProof="0"/>
          </a:p>
        </p:txBody>
      </p:sp>
      <p:sp>
        <p:nvSpPr>
          <p:cNvPr id="9" name="文本框 8">
            <a:extLst>
              <a:ext uri="{FF2B5EF4-FFF2-40B4-BE49-F238E27FC236}">
                <a16:creationId xmlns:a16="http://schemas.microsoft.com/office/drawing/2014/main" id="{9FCD9804-C8B5-97B3-F098-B2198A5718DD}"/>
              </a:ext>
            </a:extLst>
          </p:cNvPr>
          <p:cNvSpPr txBox="1"/>
          <p:nvPr/>
        </p:nvSpPr>
        <p:spPr>
          <a:xfrm>
            <a:off x="723586" y="879458"/>
            <a:ext cx="6097904" cy="954107"/>
          </a:xfrm>
          <a:prstGeom prst="rect">
            <a:avLst/>
          </a:prstGeom>
          <a:noFill/>
        </p:spPr>
        <p:txBody>
          <a:bodyPr wrap="square">
            <a:spAutoFit/>
          </a:bodyPr>
          <a:lstStyle/>
          <a:p>
            <a:pPr rtl="0">
              <a:spcBef>
                <a:spcPts val="0"/>
              </a:spcBef>
              <a:spcAft>
                <a:spcPts val="0"/>
              </a:spcAft>
            </a:pPr>
            <a:r>
              <a:rPr lang="en-GB" sz="2000" b="1" dirty="0">
                <a:solidFill>
                  <a:srgbClr val="000000"/>
                </a:solidFill>
                <a:latin typeface="Helvetica" panose="020B0604020202020204" pitchFamily="34" charset="0"/>
                <a:cs typeface="Helvetica" panose="020B0604020202020204" pitchFamily="34" charset="0"/>
              </a:rPr>
              <a:t>Linear convergence of Split-as-a-Pro</a:t>
            </a:r>
            <a:endParaRPr lang="en-GB" sz="2000" b="0" dirty="0">
              <a:effectLst/>
              <a:latin typeface="Helvetica" panose="020B0604020202020204" pitchFamily="34" charset="0"/>
              <a:cs typeface="Helvetica" panose="020B0604020202020204" pitchFamily="34" charset="0"/>
            </a:endParaRPr>
          </a:p>
          <a:p>
            <a:br>
              <a:rPr lang="en-GB" dirty="0"/>
            </a:br>
            <a:endParaRPr lang="en-GB" dirty="0"/>
          </a:p>
        </p:txBody>
      </p:sp>
      <p:pic>
        <p:nvPicPr>
          <p:cNvPr id="3074" name="Picture 2">
            <a:extLst>
              <a:ext uri="{FF2B5EF4-FFF2-40B4-BE49-F238E27FC236}">
                <a16:creationId xmlns:a16="http://schemas.microsoft.com/office/drawing/2014/main" id="{9928AF86-1F38-6E5E-49E3-1E05A37F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240" y="5278585"/>
            <a:ext cx="4638675" cy="10382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47775873-9D91-AC47-BC67-A362A67B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37532" y="1567296"/>
            <a:ext cx="6215377" cy="488645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E10B8A9-99B2-D8FB-924C-D504703C7893}"/>
              </a:ext>
            </a:extLst>
          </p:cNvPr>
          <p:cNvSpPr txBox="1"/>
          <p:nvPr/>
        </p:nvSpPr>
        <p:spPr>
          <a:xfrm>
            <a:off x="7795260" y="3256164"/>
            <a:ext cx="2678432" cy="400110"/>
          </a:xfrm>
          <a:prstGeom prst="rect">
            <a:avLst/>
          </a:prstGeom>
          <a:noFill/>
        </p:spPr>
        <p:txBody>
          <a:bodyPr wrap="square" rtlCol="0">
            <a:spAutoFit/>
          </a:bodyPr>
          <a:lstStyle/>
          <a:p>
            <a:r>
              <a:rPr lang="en-GB" sz="2000" b="1" dirty="0">
                <a:solidFill>
                  <a:schemeClr val="accent1"/>
                </a:solidFill>
                <a:latin typeface="Helvetica" panose="020B0604020202020204" pitchFamily="34" charset="0"/>
                <a:cs typeface="Helvetica" panose="020B0604020202020204" pitchFamily="34" charset="0"/>
              </a:rPr>
              <a:t>L</a:t>
            </a:r>
            <a:r>
              <a:rPr lang="en-US" altLang="zh-CN" sz="2000" b="1" dirty="0" err="1">
                <a:solidFill>
                  <a:schemeClr val="accent1"/>
                </a:solidFill>
                <a:latin typeface="Helvetica" panose="020B0604020202020204" pitchFamily="34" charset="0"/>
                <a:cs typeface="Helvetica" panose="020B0604020202020204" pitchFamily="34" charset="0"/>
              </a:rPr>
              <a:t>inear</a:t>
            </a:r>
            <a:r>
              <a:rPr lang="en-US" altLang="zh-CN" sz="2000" b="1" dirty="0">
                <a:solidFill>
                  <a:schemeClr val="accent1"/>
                </a:solidFill>
                <a:latin typeface="Helvetica" panose="020B0604020202020204" pitchFamily="34" charset="0"/>
                <a:cs typeface="Helvetica" panose="020B0604020202020204" pitchFamily="34" charset="0"/>
              </a:rPr>
              <a:t> convergence</a:t>
            </a:r>
            <a:endParaRPr lang="en-GB" sz="2000" b="1" dirty="0">
              <a:solidFill>
                <a:schemeClr val="accent1"/>
              </a:solidFill>
              <a:latin typeface="Helvetica" panose="020B0604020202020204" pitchFamily="34" charset="0"/>
              <a:cs typeface="Helvetica" panose="020B0604020202020204" pitchFamily="34" charset="0"/>
            </a:endParaRPr>
          </a:p>
        </p:txBody>
      </p: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AA94FF8B-C7F8-504C-60A6-1C2278BA670D}"/>
                  </a:ext>
                </a:extLst>
              </p:cNvPr>
              <p:cNvSpPr txBox="1"/>
              <p:nvPr/>
            </p:nvSpPr>
            <p:spPr>
              <a:xfrm>
                <a:off x="7221717" y="799855"/>
                <a:ext cx="4778375" cy="369332"/>
              </a:xfrm>
              <a:prstGeom prst="rect">
                <a:avLst/>
              </a:prstGeom>
              <a:noFill/>
            </p:spPr>
            <p:txBody>
              <a:bodyPr wrap="square" rtlCol="0">
                <a:spAutoFit/>
              </a:bodyPr>
              <a:lstStyle/>
              <a:p>
                <a:r>
                  <a:rPr lang="en-GB" b="1" dirty="0"/>
                  <a:t>Output</a:t>
                </a:r>
                <a:r>
                  <a:rPr lang="en-GB" dirty="0"/>
                  <a:t>: Sequence of iterates {</a:t>
                </a:r>
                <a14:m>
                  <m:oMath xmlns:m="http://schemas.openxmlformats.org/officeDocument/2006/math">
                    <m:sSub>
                      <m:sSubPr>
                        <m:ctrlPr>
                          <a:rPr lang="en-GB" i="1" smtClean="0">
                            <a:latin typeface="Cambria Math" panose="02040503050406030204" pitchFamily="18" charset="0"/>
                          </a:rPr>
                        </m:ctrlPr>
                      </m:sSubPr>
                      <m:e>
                        <m:r>
                          <a:rPr lang="en-GB" b="0" i="1" smtClean="0">
                            <a:latin typeface="Cambria Math" panose="02040503050406030204" pitchFamily="18" charset="0"/>
                          </a:rPr>
                          <m:t>𝑤</m:t>
                        </m:r>
                      </m:e>
                      <m:sub>
                        <m:r>
                          <a:rPr lang="en-GB" b="0" i="1" smtClean="0">
                            <a:latin typeface="Cambria Math" panose="02040503050406030204" pitchFamily="18" charset="0"/>
                          </a:rPr>
                          <m:t>𝑘</m:t>
                        </m:r>
                      </m:sub>
                    </m:sSub>
                  </m:oMath>
                </a14:m>
                <a:r>
                  <a:rPr lang="en-GB" dirty="0"/>
                  <a:t>}</a:t>
                </a:r>
              </a:p>
            </p:txBody>
          </p:sp>
        </mc:Choice>
        <mc:Fallback xmlns="">
          <p:sp>
            <p:nvSpPr>
              <p:cNvPr id="11" name="文本框 10">
                <a:extLst>
                  <a:ext uri="{FF2B5EF4-FFF2-40B4-BE49-F238E27FC236}">
                    <a16:creationId xmlns:a16="http://schemas.microsoft.com/office/drawing/2014/main" id="{AA94FF8B-C7F8-504C-60A6-1C2278BA670D}"/>
                  </a:ext>
                </a:extLst>
              </p:cNvPr>
              <p:cNvSpPr txBox="1">
                <a:spLocks noRot="1" noChangeAspect="1" noMove="1" noResize="1" noEditPoints="1" noAdjustHandles="1" noChangeArrowheads="1" noChangeShapeType="1" noTextEdit="1"/>
              </p:cNvSpPr>
              <p:nvPr/>
            </p:nvSpPr>
            <p:spPr>
              <a:xfrm>
                <a:off x="7221717" y="799855"/>
                <a:ext cx="4778375" cy="369332"/>
              </a:xfrm>
              <a:prstGeom prst="rect">
                <a:avLst/>
              </a:prstGeom>
              <a:blipFill>
                <a:blip r:embed="rId5"/>
                <a:stretch>
                  <a:fillRect l="-1148" t="-8197" b="-24590"/>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92CD5C14-5DCA-5589-507A-E3B8C40D7CA3}"/>
                  </a:ext>
                </a:extLst>
              </p:cNvPr>
              <p:cNvSpPr txBox="1"/>
              <p:nvPr/>
            </p:nvSpPr>
            <p:spPr>
              <a:xfrm>
                <a:off x="8201660" y="1140518"/>
                <a:ext cx="1615440" cy="6674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GB" b="1" i="1" smtClean="0">
                              <a:latin typeface="Cambria Math" panose="02040503050406030204" pitchFamily="18" charset="0"/>
                            </a:rPr>
                          </m:ctrlPr>
                        </m:fPr>
                        <m:num>
                          <m:r>
                            <a:rPr lang="en-GB" b="1" i="1">
                              <a:latin typeface="Cambria Math" panose="02040503050406030204" pitchFamily="18" charset="0"/>
                            </a:rPr>
                            <m:t>|</m:t>
                          </m:r>
                          <m:sSub>
                            <m:sSubPr>
                              <m:ctrlPr>
                                <a:rPr lang="en-GB" b="1" i="1" smtClean="0">
                                  <a:latin typeface="Cambria Math" panose="02040503050406030204" pitchFamily="18" charset="0"/>
                                </a:rPr>
                              </m:ctrlPr>
                            </m:sSubPr>
                            <m:e>
                              <m:r>
                                <a:rPr lang="en-GB" b="1" i="1" smtClean="0">
                                  <a:latin typeface="Cambria Math" panose="02040503050406030204" pitchFamily="18" charset="0"/>
                                </a:rPr>
                                <m:t>𝒘</m:t>
                              </m:r>
                            </m:e>
                            <m:sub>
                              <m:r>
                                <a:rPr lang="en-GB" b="1" i="1" smtClean="0">
                                  <a:latin typeface="Cambria Math" panose="02040503050406030204" pitchFamily="18" charset="0"/>
                                </a:rPr>
                                <m:t>𝒌</m:t>
                              </m:r>
                            </m:sub>
                          </m:sSub>
                          <m:r>
                            <a:rPr lang="en-GB" b="1" i="1" smtClean="0">
                              <a:latin typeface="Cambria Math" panose="02040503050406030204" pitchFamily="18" charset="0"/>
                            </a:rPr>
                            <m:t>−</m:t>
                          </m:r>
                          <m:sSup>
                            <m:sSupPr>
                              <m:ctrlPr>
                                <a:rPr lang="en-GB" b="1" i="1" smtClean="0">
                                  <a:latin typeface="Cambria Math" panose="02040503050406030204" pitchFamily="18" charset="0"/>
                                </a:rPr>
                              </m:ctrlPr>
                            </m:sSupPr>
                            <m:e>
                              <m:r>
                                <a:rPr lang="en-GB" b="1" i="1" smtClean="0">
                                  <a:latin typeface="Cambria Math" panose="02040503050406030204" pitchFamily="18" charset="0"/>
                                </a:rPr>
                                <m:t>𝒘</m:t>
                              </m:r>
                            </m:e>
                            <m:sup>
                              <m:r>
                                <a:rPr lang="en-GB" b="1" i="1" smtClean="0">
                                  <a:latin typeface="Cambria Math" panose="02040503050406030204" pitchFamily="18" charset="0"/>
                                </a:rPr>
                                <m:t>∗</m:t>
                              </m:r>
                            </m:sup>
                          </m:sSup>
                          <m:r>
                            <a:rPr lang="en-GB" b="1" i="1" smtClean="0">
                              <a:latin typeface="Cambria Math" panose="02040503050406030204" pitchFamily="18" charset="0"/>
                            </a:rPr>
                            <m:t>|</m:t>
                          </m:r>
                        </m:num>
                        <m:den>
                          <m:r>
                            <a:rPr lang="en-GB" b="1" i="1" smtClean="0">
                              <a:latin typeface="Cambria Math" panose="02040503050406030204" pitchFamily="18" charset="0"/>
                            </a:rPr>
                            <m:t>|</m:t>
                          </m:r>
                          <m:sSup>
                            <m:sSupPr>
                              <m:ctrlPr>
                                <a:rPr lang="en-GB" b="1" i="1" smtClean="0">
                                  <a:latin typeface="Cambria Math" panose="02040503050406030204" pitchFamily="18" charset="0"/>
                                </a:rPr>
                              </m:ctrlPr>
                            </m:sSupPr>
                            <m:e>
                              <m:r>
                                <a:rPr lang="en-US" altLang="zh-CN" b="1" i="1">
                                  <a:latin typeface="Cambria Math" panose="02040503050406030204" pitchFamily="18" charset="0"/>
                                </a:rPr>
                                <m:t>𝒘</m:t>
                              </m:r>
                            </m:e>
                            <m:sup>
                              <m:r>
                                <a:rPr lang="en-GB" b="1" i="1" smtClean="0">
                                  <a:latin typeface="Cambria Math" panose="02040503050406030204" pitchFamily="18" charset="0"/>
                                </a:rPr>
                                <m:t>∗</m:t>
                              </m:r>
                            </m:sup>
                          </m:sSup>
                          <m:r>
                            <a:rPr lang="en-GB" b="1" i="1" smtClean="0">
                              <a:latin typeface="Cambria Math" panose="02040503050406030204" pitchFamily="18" charset="0"/>
                            </a:rPr>
                            <m:t>|</m:t>
                          </m:r>
                        </m:den>
                      </m:f>
                    </m:oMath>
                  </m:oMathPara>
                </a14:m>
                <a:endParaRPr lang="en-GB" b="1" dirty="0">
                  <a:latin typeface="Helvetica" panose="020B0604020202020204" pitchFamily="34" charset="0"/>
                  <a:cs typeface="Helvetica" panose="020B0604020202020204" pitchFamily="34" charset="0"/>
                </a:endParaRPr>
              </a:p>
            </p:txBody>
          </p:sp>
        </mc:Choice>
        <mc:Fallback xmlns="">
          <p:sp>
            <p:nvSpPr>
              <p:cNvPr id="12" name="文本框 11">
                <a:extLst>
                  <a:ext uri="{FF2B5EF4-FFF2-40B4-BE49-F238E27FC236}">
                    <a16:creationId xmlns:a16="http://schemas.microsoft.com/office/drawing/2014/main" id="{92CD5C14-5DCA-5589-507A-E3B8C40D7CA3}"/>
                  </a:ext>
                </a:extLst>
              </p:cNvPr>
              <p:cNvSpPr txBox="1">
                <a:spLocks noRot="1" noChangeAspect="1" noMove="1" noResize="1" noEditPoints="1" noAdjustHandles="1" noChangeArrowheads="1" noChangeShapeType="1" noTextEdit="1"/>
              </p:cNvSpPr>
              <p:nvPr/>
            </p:nvSpPr>
            <p:spPr>
              <a:xfrm>
                <a:off x="8201660" y="1140518"/>
                <a:ext cx="1615440" cy="667490"/>
              </a:xfrm>
              <a:prstGeom prst="rect">
                <a:avLst/>
              </a:prstGeom>
              <a:blipFill>
                <a:blip r:embed="rId6"/>
                <a:stretch>
                  <a:fillRect/>
                </a:stretch>
              </a:blipFill>
            </p:spPr>
            <p:txBody>
              <a:bodyPr/>
              <a:lstStyle/>
              <a:p>
                <a:r>
                  <a:rPr lang="en-GB">
                    <a:noFill/>
                  </a:rPr>
                  <a:t> </a:t>
                </a:r>
              </a:p>
            </p:txBody>
          </p:sp>
        </mc:Fallback>
      </mc:AlternateContent>
      <p:pic>
        <p:nvPicPr>
          <p:cNvPr id="13" name="Picture 2">
            <a:extLst>
              <a:ext uri="{FF2B5EF4-FFF2-40B4-BE49-F238E27FC236}">
                <a16:creationId xmlns:a16="http://schemas.microsoft.com/office/drawing/2014/main" id="{7EFC0A0E-5072-B2B8-6A1C-0F3F768677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1837" y="1318426"/>
            <a:ext cx="4720771" cy="1481998"/>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a:extLst>
              <a:ext uri="{FF2B5EF4-FFF2-40B4-BE49-F238E27FC236}">
                <a16:creationId xmlns:a16="http://schemas.microsoft.com/office/drawing/2014/main" id="{27029251-3F01-56AD-779E-142EEB407330}"/>
              </a:ext>
            </a:extLst>
          </p:cNvPr>
          <p:cNvPicPr>
            <a:picLocks noChangeAspect="1"/>
          </p:cNvPicPr>
          <p:nvPr/>
        </p:nvPicPr>
        <p:blipFill>
          <a:blip r:embed="rId8"/>
          <a:stretch>
            <a:fillRect/>
          </a:stretch>
        </p:blipFill>
        <p:spPr>
          <a:xfrm>
            <a:off x="1422724" y="2995201"/>
            <a:ext cx="2248214" cy="2219635"/>
          </a:xfrm>
          <a:prstGeom prst="rect">
            <a:avLst/>
          </a:prstGeom>
        </p:spPr>
      </p:pic>
    </p:spTree>
    <p:extLst>
      <p:ext uri="{BB962C8B-B14F-4D97-AF65-F5344CB8AC3E}">
        <p14:creationId xmlns:p14="http://schemas.microsoft.com/office/powerpoint/2010/main" val="238292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00"/>
                                        </p:tgtEl>
                                        <p:attrNameLst>
                                          <p:attrName>style.visibility</p:attrName>
                                        </p:attrNameLst>
                                      </p:cBhvr>
                                      <p:to>
                                        <p:strVal val="visible"/>
                                      </p:to>
                                    </p:set>
                                    <p:animEffect transition="in" filter="fade">
                                      <p:cBhvr>
                                        <p:cTn id="22" dur="500"/>
                                        <p:tgtEl>
                                          <p:spTgt spid="410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Numerical simulation</a:t>
            </a:r>
            <a:endParaRPr lang="en-US" altLang="zh-CN" sz="2400" dirty="0">
              <a:latin typeface="Times New Roman" panose="02020603050405020304" pitchFamily="18" charset="0"/>
              <a:cs typeface="Times New Roman" panose="02020603050405020304" pitchFamily="18" charset="0"/>
            </a:endParaRP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17</a:t>
            </a:fld>
            <a:endParaRPr lang="de-CH" noProof="0"/>
          </a:p>
        </p:txBody>
      </p:sp>
      <p:sp>
        <p:nvSpPr>
          <p:cNvPr id="9" name="文本框 8">
            <a:extLst>
              <a:ext uri="{FF2B5EF4-FFF2-40B4-BE49-F238E27FC236}">
                <a16:creationId xmlns:a16="http://schemas.microsoft.com/office/drawing/2014/main" id="{9FCD9804-C8B5-97B3-F098-B2198A5718DD}"/>
              </a:ext>
            </a:extLst>
          </p:cNvPr>
          <p:cNvSpPr txBox="1"/>
          <p:nvPr/>
        </p:nvSpPr>
        <p:spPr>
          <a:xfrm>
            <a:off x="643576" y="776814"/>
            <a:ext cx="6097904" cy="707886"/>
          </a:xfrm>
          <a:prstGeom prst="rect">
            <a:avLst/>
          </a:prstGeom>
          <a:noFill/>
        </p:spPr>
        <p:txBody>
          <a:bodyPr wrap="square">
            <a:spAutoFit/>
          </a:bodyPr>
          <a:lstStyle/>
          <a:p>
            <a:pPr rtl="0">
              <a:spcBef>
                <a:spcPts val="0"/>
              </a:spcBef>
              <a:spcAft>
                <a:spcPts val="0"/>
              </a:spcAft>
            </a:pPr>
            <a:r>
              <a:rPr lang="en-GB" sz="2000" b="1" dirty="0">
                <a:latin typeface="Helvetica" panose="020B0604020202020204" pitchFamily="34" charset="0"/>
                <a:cs typeface="Helvetica" panose="020B0604020202020204" pitchFamily="34" charset="0"/>
              </a:rPr>
              <a:t>Runtime of LQT-Split and LQT-Split-as-a-Pro</a:t>
            </a:r>
            <a:br>
              <a:rPr lang="en-GB" sz="2000" b="1" dirty="0">
                <a:latin typeface="Helvetica" panose="020B0604020202020204" pitchFamily="34" charset="0"/>
                <a:cs typeface="Helvetica" panose="020B0604020202020204" pitchFamily="34" charset="0"/>
              </a:rPr>
            </a:br>
            <a:endParaRPr lang="en-GB" sz="2000" b="1" dirty="0">
              <a:latin typeface="Helvetica" panose="020B0604020202020204" pitchFamily="34" charset="0"/>
              <a:cs typeface="Helvetica" panose="020B0604020202020204" pitchFamily="34" charset="0"/>
            </a:endParaRPr>
          </a:p>
        </p:txBody>
      </p:sp>
      <p:pic>
        <p:nvPicPr>
          <p:cNvPr id="10" name="图片 9">
            <a:extLst>
              <a:ext uri="{FF2B5EF4-FFF2-40B4-BE49-F238E27FC236}">
                <a16:creationId xmlns:a16="http://schemas.microsoft.com/office/drawing/2014/main" id="{1A663590-9B26-8D8B-477D-4A2583B8391D}"/>
              </a:ext>
            </a:extLst>
          </p:cNvPr>
          <p:cNvPicPr>
            <a:picLocks noChangeAspect="1"/>
          </p:cNvPicPr>
          <p:nvPr/>
        </p:nvPicPr>
        <p:blipFill>
          <a:blip r:embed="rId3"/>
          <a:stretch>
            <a:fillRect/>
          </a:stretch>
        </p:blipFill>
        <p:spPr>
          <a:xfrm>
            <a:off x="9245600" y="1338484"/>
            <a:ext cx="1891985" cy="1908367"/>
          </a:xfrm>
          <a:prstGeom prst="rect">
            <a:avLst/>
          </a:prstGeom>
        </p:spPr>
      </p:pic>
      <p:pic>
        <p:nvPicPr>
          <p:cNvPr id="14" name="图片 13">
            <a:extLst>
              <a:ext uri="{FF2B5EF4-FFF2-40B4-BE49-F238E27FC236}">
                <a16:creationId xmlns:a16="http://schemas.microsoft.com/office/drawing/2014/main" id="{F08B05C1-523D-73D1-A97C-2726B600C699}"/>
              </a:ext>
            </a:extLst>
          </p:cNvPr>
          <p:cNvPicPr>
            <a:picLocks noChangeAspect="1"/>
          </p:cNvPicPr>
          <p:nvPr/>
        </p:nvPicPr>
        <p:blipFill>
          <a:blip r:embed="rId4"/>
          <a:stretch>
            <a:fillRect/>
          </a:stretch>
        </p:blipFill>
        <p:spPr>
          <a:xfrm>
            <a:off x="1132764" y="1338485"/>
            <a:ext cx="1884756" cy="1907953"/>
          </a:xfrm>
          <a:prstGeom prst="rect">
            <a:avLst/>
          </a:prstGeom>
        </p:spPr>
      </p:pic>
      <p:pic>
        <p:nvPicPr>
          <p:cNvPr id="16" name="图片 15">
            <a:extLst>
              <a:ext uri="{FF2B5EF4-FFF2-40B4-BE49-F238E27FC236}">
                <a16:creationId xmlns:a16="http://schemas.microsoft.com/office/drawing/2014/main" id="{A770819F-9FAF-DCF2-E49F-6F6B021AA635}"/>
              </a:ext>
            </a:extLst>
          </p:cNvPr>
          <p:cNvPicPr>
            <a:picLocks noChangeAspect="1"/>
          </p:cNvPicPr>
          <p:nvPr/>
        </p:nvPicPr>
        <p:blipFill>
          <a:blip r:embed="rId5"/>
          <a:stretch>
            <a:fillRect/>
          </a:stretch>
        </p:blipFill>
        <p:spPr>
          <a:xfrm>
            <a:off x="5262880" y="1338485"/>
            <a:ext cx="2092256" cy="2049053"/>
          </a:xfrm>
          <a:prstGeom prst="rect">
            <a:avLst/>
          </a:prstGeom>
        </p:spPr>
      </p:pic>
      <p:pic>
        <p:nvPicPr>
          <p:cNvPr id="20" name="图片 19">
            <a:extLst>
              <a:ext uri="{FF2B5EF4-FFF2-40B4-BE49-F238E27FC236}">
                <a16:creationId xmlns:a16="http://schemas.microsoft.com/office/drawing/2014/main" id="{2C8DD10D-630A-379C-DD78-738F8395B92F}"/>
              </a:ext>
            </a:extLst>
          </p:cNvPr>
          <p:cNvPicPr>
            <a:picLocks noChangeAspect="1"/>
          </p:cNvPicPr>
          <p:nvPr/>
        </p:nvPicPr>
        <p:blipFill>
          <a:blip r:embed="rId6"/>
          <a:stretch>
            <a:fillRect/>
          </a:stretch>
        </p:blipFill>
        <p:spPr>
          <a:xfrm>
            <a:off x="4414801" y="3666953"/>
            <a:ext cx="3861163" cy="2285023"/>
          </a:xfrm>
          <a:prstGeom prst="rect">
            <a:avLst/>
          </a:prstGeom>
        </p:spPr>
      </p:pic>
      <p:pic>
        <p:nvPicPr>
          <p:cNvPr id="22" name="图片 21">
            <a:extLst>
              <a:ext uri="{FF2B5EF4-FFF2-40B4-BE49-F238E27FC236}">
                <a16:creationId xmlns:a16="http://schemas.microsoft.com/office/drawing/2014/main" id="{FE23ECF8-8E2E-CB17-41A8-7DB9BAB014C4}"/>
              </a:ext>
            </a:extLst>
          </p:cNvPr>
          <p:cNvPicPr>
            <a:picLocks noChangeAspect="1"/>
          </p:cNvPicPr>
          <p:nvPr/>
        </p:nvPicPr>
        <p:blipFill>
          <a:blip r:embed="rId7"/>
          <a:stretch>
            <a:fillRect/>
          </a:stretch>
        </p:blipFill>
        <p:spPr>
          <a:xfrm>
            <a:off x="8275964" y="3762189"/>
            <a:ext cx="3850982" cy="2233870"/>
          </a:xfrm>
          <a:prstGeom prst="rect">
            <a:avLst/>
          </a:prstGeom>
        </p:spPr>
      </p:pic>
      <p:sp>
        <p:nvSpPr>
          <p:cNvPr id="23" name="文本框 22">
            <a:extLst>
              <a:ext uri="{FF2B5EF4-FFF2-40B4-BE49-F238E27FC236}">
                <a16:creationId xmlns:a16="http://schemas.microsoft.com/office/drawing/2014/main" id="{08D6A163-DC60-FEEA-4230-7ADD1D53A56E}"/>
              </a:ext>
            </a:extLst>
          </p:cNvPr>
          <p:cNvSpPr txBox="1"/>
          <p:nvPr/>
        </p:nvSpPr>
        <p:spPr>
          <a:xfrm>
            <a:off x="5262880" y="6111390"/>
            <a:ext cx="1869440" cy="369332"/>
          </a:xfrm>
          <a:prstGeom prst="rect">
            <a:avLst/>
          </a:prstGeom>
          <a:noFill/>
        </p:spPr>
        <p:txBody>
          <a:bodyPr wrap="square" rtlCol="0">
            <a:spAutoFit/>
          </a:bodyPr>
          <a:lstStyle/>
          <a:p>
            <a:r>
              <a:rPr lang="en-GB" dirty="0"/>
              <a:t>No. subsystems</a:t>
            </a:r>
          </a:p>
        </p:txBody>
      </p:sp>
      <p:pic>
        <p:nvPicPr>
          <p:cNvPr id="25" name="图片 24">
            <a:extLst>
              <a:ext uri="{FF2B5EF4-FFF2-40B4-BE49-F238E27FC236}">
                <a16:creationId xmlns:a16="http://schemas.microsoft.com/office/drawing/2014/main" id="{ED070A9A-BA56-D389-18BC-E375B49709E5}"/>
              </a:ext>
            </a:extLst>
          </p:cNvPr>
          <p:cNvPicPr>
            <a:picLocks noChangeAspect="1"/>
          </p:cNvPicPr>
          <p:nvPr/>
        </p:nvPicPr>
        <p:blipFill>
          <a:blip r:embed="rId8"/>
          <a:stretch>
            <a:fillRect/>
          </a:stretch>
        </p:blipFill>
        <p:spPr>
          <a:xfrm>
            <a:off x="439179" y="3666953"/>
            <a:ext cx="3975622" cy="2261992"/>
          </a:xfrm>
          <a:prstGeom prst="rect">
            <a:avLst/>
          </a:prstGeom>
        </p:spPr>
      </p:pic>
      <p:sp>
        <p:nvSpPr>
          <p:cNvPr id="27" name="文本框 26">
            <a:extLst>
              <a:ext uri="{FF2B5EF4-FFF2-40B4-BE49-F238E27FC236}">
                <a16:creationId xmlns:a16="http://schemas.microsoft.com/office/drawing/2014/main" id="{532DF7EE-821D-3EFC-3D41-902F1CA3F54D}"/>
              </a:ext>
            </a:extLst>
          </p:cNvPr>
          <p:cNvSpPr txBox="1"/>
          <p:nvPr/>
        </p:nvSpPr>
        <p:spPr>
          <a:xfrm rot="16200000">
            <a:off x="-612357" y="4523957"/>
            <a:ext cx="1594047" cy="369332"/>
          </a:xfrm>
          <a:prstGeom prst="rect">
            <a:avLst/>
          </a:prstGeom>
          <a:noFill/>
        </p:spPr>
        <p:txBody>
          <a:bodyPr wrap="square">
            <a:spAutoFit/>
          </a:bodyPr>
          <a:lstStyle/>
          <a:p>
            <a:r>
              <a:rPr lang="en-GB" dirty="0"/>
              <a:t>Runtime (s)</a:t>
            </a:r>
          </a:p>
        </p:txBody>
      </p:sp>
    </p:spTree>
    <p:extLst>
      <p:ext uri="{BB962C8B-B14F-4D97-AF65-F5344CB8AC3E}">
        <p14:creationId xmlns:p14="http://schemas.microsoft.com/office/powerpoint/2010/main" val="2431436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Numerical simulation</a:t>
            </a:r>
            <a:endParaRPr lang="en-US" altLang="zh-CN" sz="2400" dirty="0">
              <a:latin typeface="Times New Roman" panose="02020603050405020304" pitchFamily="18" charset="0"/>
              <a:cs typeface="Times New Roman" panose="02020603050405020304" pitchFamily="18" charset="0"/>
            </a:endParaRP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18</a:t>
            </a:fld>
            <a:endParaRPr lang="de-CH" noProof="0"/>
          </a:p>
        </p:txBody>
      </p:sp>
      <p:sp>
        <p:nvSpPr>
          <p:cNvPr id="9" name="文本框 8">
            <a:extLst>
              <a:ext uri="{FF2B5EF4-FFF2-40B4-BE49-F238E27FC236}">
                <a16:creationId xmlns:a16="http://schemas.microsoft.com/office/drawing/2014/main" id="{9FCD9804-C8B5-97B3-F098-B2198A5718DD}"/>
              </a:ext>
            </a:extLst>
          </p:cNvPr>
          <p:cNvSpPr txBox="1"/>
          <p:nvPr/>
        </p:nvSpPr>
        <p:spPr>
          <a:xfrm>
            <a:off x="723586" y="879458"/>
            <a:ext cx="6097904" cy="707886"/>
          </a:xfrm>
          <a:prstGeom prst="rect">
            <a:avLst/>
          </a:prstGeom>
          <a:noFill/>
        </p:spPr>
        <p:txBody>
          <a:bodyPr wrap="square">
            <a:spAutoFit/>
          </a:bodyPr>
          <a:lstStyle/>
          <a:p>
            <a:pPr rtl="0">
              <a:spcBef>
                <a:spcPts val="0"/>
              </a:spcBef>
              <a:spcAft>
                <a:spcPts val="0"/>
              </a:spcAft>
            </a:pPr>
            <a:r>
              <a:rPr lang="en-GB" sz="2000" b="1" dirty="0">
                <a:latin typeface="Helvetica" panose="020B0604020202020204" pitchFamily="34" charset="0"/>
                <a:cs typeface="Helvetica" panose="020B0604020202020204" pitchFamily="34" charset="0"/>
              </a:rPr>
              <a:t>Graph topology and runtime</a:t>
            </a:r>
            <a:br>
              <a:rPr lang="en-GB" sz="2000" b="1" dirty="0">
                <a:latin typeface="Helvetica" panose="020B0604020202020204" pitchFamily="34" charset="0"/>
                <a:cs typeface="Helvetica" panose="020B0604020202020204" pitchFamily="34" charset="0"/>
              </a:rPr>
            </a:br>
            <a:endParaRPr lang="en-GB" sz="2000" b="1" dirty="0">
              <a:latin typeface="Helvetica" panose="020B0604020202020204" pitchFamily="34" charset="0"/>
              <a:cs typeface="Helvetica" panose="020B0604020202020204" pitchFamily="34" charset="0"/>
            </a:endParaRPr>
          </a:p>
        </p:txBody>
      </p:sp>
      <p:sp>
        <p:nvSpPr>
          <p:cNvPr id="3" name="椭圆 2">
            <a:extLst>
              <a:ext uri="{FF2B5EF4-FFF2-40B4-BE49-F238E27FC236}">
                <a16:creationId xmlns:a16="http://schemas.microsoft.com/office/drawing/2014/main" id="{F3048518-0A32-334A-4D5B-8CDD602D3F41}"/>
              </a:ext>
            </a:extLst>
          </p:cNvPr>
          <p:cNvSpPr/>
          <p:nvPr/>
        </p:nvSpPr>
        <p:spPr>
          <a:xfrm>
            <a:off x="1703070" y="1965395"/>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7" name="椭圆 6">
            <a:extLst>
              <a:ext uri="{FF2B5EF4-FFF2-40B4-BE49-F238E27FC236}">
                <a16:creationId xmlns:a16="http://schemas.microsoft.com/office/drawing/2014/main" id="{08CA6961-0905-24E4-8E19-87F48560E543}"/>
              </a:ext>
            </a:extLst>
          </p:cNvPr>
          <p:cNvSpPr/>
          <p:nvPr/>
        </p:nvSpPr>
        <p:spPr>
          <a:xfrm>
            <a:off x="1703070" y="2734541"/>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8" name="椭圆 7">
            <a:extLst>
              <a:ext uri="{FF2B5EF4-FFF2-40B4-BE49-F238E27FC236}">
                <a16:creationId xmlns:a16="http://schemas.microsoft.com/office/drawing/2014/main" id="{627666DF-262F-DE9C-9DA6-A2A1DECA6D08}"/>
              </a:ext>
            </a:extLst>
          </p:cNvPr>
          <p:cNvSpPr/>
          <p:nvPr/>
        </p:nvSpPr>
        <p:spPr>
          <a:xfrm>
            <a:off x="1708785" y="3540032"/>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0" name="椭圆 9">
            <a:extLst>
              <a:ext uri="{FF2B5EF4-FFF2-40B4-BE49-F238E27FC236}">
                <a16:creationId xmlns:a16="http://schemas.microsoft.com/office/drawing/2014/main" id="{2F708802-135E-3ABA-7F6D-2747B148518E}"/>
              </a:ext>
            </a:extLst>
          </p:cNvPr>
          <p:cNvSpPr/>
          <p:nvPr/>
        </p:nvSpPr>
        <p:spPr>
          <a:xfrm>
            <a:off x="2828925" y="1965395"/>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3" name="椭圆 12">
            <a:extLst>
              <a:ext uri="{FF2B5EF4-FFF2-40B4-BE49-F238E27FC236}">
                <a16:creationId xmlns:a16="http://schemas.microsoft.com/office/drawing/2014/main" id="{E306B6DC-23BF-63B2-5C43-50DAE5554221}"/>
              </a:ext>
            </a:extLst>
          </p:cNvPr>
          <p:cNvSpPr/>
          <p:nvPr/>
        </p:nvSpPr>
        <p:spPr>
          <a:xfrm>
            <a:off x="1720215" y="4326269"/>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4" name="椭圆 13">
            <a:extLst>
              <a:ext uri="{FF2B5EF4-FFF2-40B4-BE49-F238E27FC236}">
                <a16:creationId xmlns:a16="http://schemas.microsoft.com/office/drawing/2014/main" id="{4F084471-FBBE-A5D6-91ED-D80FB98EF7E2}"/>
              </a:ext>
            </a:extLst>
          </p:cNvPr>
          <p:cNvSpPr/>
          <p:nvPr/>
        </p:nvSpPr>
        <p:spPr>
          <a:xfrm>
            <a:off x="2817495" y="4326269"/>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5" name="椭圆 14">
            <a:extLst>
              <a:ext uri="{FF2B5EF4-FFF2-40B4-BE49-F238E27FC236}">
                <a16:creationId xmlns:a16="http://schemas.microsoft.com/office/drawing/2014/main" id="{B0670E41-5BC6-14C7-682E-F34B04EB626F}"/>
              </a:ext>
            </a:extLst>
          </p:cNvPr>
          <p:cNvSpPr/>
          <p:nvPr/>
        </p:nvSpPr>
        <p:spPr>
          <a:xfrm>
            <a:off x="2817495" y="3540774"/>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6" name="椭圆 15">
            <a:extLst>
              <a:ext uri="{FF2B5EF4-FFF2-40B4-BE49-F238E27FC236}">
                <a16:creationId xmlns:a16="http://schemas.microsoft.com/office/drawing/2014/main" id="{B86DE694-870C-F564-8026-A4F4464D08DA}"/>
              </a:ext>
            </a:extLst>
          </p:cNvPr>
          <p:cNvSpPr/>
          <p:nvPr/>
        </p:nvSpPr>
        <p:spPr>
          <a:xfrm>
            <a:off x="2817495" y="2740506"/>
            <a:ext cx="240030" cy="19431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18" name="文本框 17">
            <a:extLst>
              <a:ext uri="{FF2B5EF4-FFF2-40B4-BE49-F238E27FC236}">
                <a16:creationId xmlns:a16="http://schemas.microsoft.com/office/drawing/2014/main" id="{7A8DD879-32DA-67A7-22DD-87A1BFBB1F62}"/>
              </a:ext>
            </a:extLst>
          </p:cNvPr>
          <p:cNvSpPr txBox="1"/>
          <p:nvPr/>
        </p:nvSpPr>
        <p:spPr>
          <a:xfrm>
            <a:off x="956647" y="5387565"/>
            <a:ext cx="4425580" cy="707886"/>
          </a:xfrm>
          <a:prstGeom prst="rect">
            <a:avLst/>
          </a:prstGeom>
          <a:noFill/>
        </p:spPr>
        <p:txBody>
          <a:bodyPr wrap="square" rtlCol="0">
            <a:spAutoFit/>
          </a:bodyPr>
          <a:lstStyle/>
          <a:p>
            <a:r>
              <a:rPr lang="en-GB" sz="2000" dirty="0">
                <a:latin typeface="Helvetica" panose="020B0604020202020204" pitchFamily="34" charset="0"/>
                <a:cs typeface="Helvetica" panose="020B0604020202020204" pitchFamily="34" charset="0"/>
              </a:rPr>
              <a:t>R</a:t>
            </a:r>
            <a:r>
              <a:rPr lang="en-US" altLang="zh-CN" sz="2000" dirty="0" err="1">
                <a:latin typeface="Helvetica" panose="020B0604020202020204" pitchFamily="34" charset="0"/>
                <a:cs typeface="Helvetica" panose="020B0604020202020204" pitchFamily="34" charset="0"/>
              </a:rPr>
              <a:t>untime</a:t>
            </a:r>
            <a:r>
              <a:rPr lang="en-US" altLang="zh-CN" sz="2000" dirty="0">
                <a:latin typeface="Helvetica" panose="020B0604020202020204" pitchFamily="34" charset="0"/>
                <a:cs typeface="Helvetica" panose="020B0604020202020204" pitchFamily="34" charset="0"/>
              </a:rPr>
              <a:t> of LQT-Split-as-a-Pro is determined by the </a:t>
            </a:r>
            <a:r>
              <a:rPr lang="en-US" altLang="zh-CN" sz="2000" dirty="0">
                <a:solidFill>
                  <a:srgbClr val="3B3BFF"/>
                </a:solidFill>
                <a:latin typeface="Helvetica" panose="020B0604020202020204" pitchFamily="34" charset="0"/>
                <a:cs typeface="Helvetica" panose="020B0604020202020204" pitchFamily="34" charset="0"/>
              </a:rPr>
              <a:t>max node degree</a:t>
            </a:r>
            <a:endParaRPr lang="en-GB" sz="2000" dirty="0">
              <a:solidFill>
                <a:srgbClr val="3B3BFF"/>
              </a:solidFill>
              <a:latin typeface="Helvetica" panose="020B0604020202020204" pitchFamily="34" charset="0"/>
              <a:cs typeface="Helvetica" panose="020B0604020202020204" pitchFamily="34" charset="0"/>
            </a:endParaRPr>
          </a:p>
        </p:txBody>
      </p:sp>
      <p:cxnSp>
        <p:nvCxnSpPr>
          <p:cNvPr id="23" name="直接连接符 22">
            <a:extLst>
              <a:ext uri="{FF2B5EF4-FFF2-40B4-BE49-F238E27FC236}">
                <a16:creationId xmlns:a16="http://schemas.microsoft.com/office/drawing/2014/main" id="{C71411CB-779F-3E74-ED20-56C92FBE08AA}"/>
              </a:ext>
            </a:extLst>
          </p:cNvPr>
          <p:cNvCxnSpPr>
            <a:cxnSpLocks/>
            <a:stCxn id="3" idx="6"/>
            <a:endCxn id="10" idx="2"/>
          </p:cNvCxnSpPr>
          <p:nvPr/>
        </p:nvCxnSpPr>
        <p:spPr>
          <a:xfrm>
            <a:off x="1943100" y="2062550"/>
            <a:ext cx="885825" cy="0"/>
          </a:xfrm>
          <a:prstGeom prst="line">
            <a:avLst/>
          </a:prstGeom>
        </p:spPr>
        <p:style>
          <a:lnRef idx="2">
            <a:schemeClr val="dk1"/>
          </a:lnRef>
          <a:fillRef idx="0">
            <a:schemeClr val="dk1"/>
          </a:fillRef>
          <a:effectRef idx="1">
            <a:schemeClr val="dk1"/>
          </a:effectRef>
          <a:fontRef idx="minor">
            <a:schemeClr val="tx1"/>
          </a:fontRef>
        </p:style>
      </p:cxnSp>
      <p:cxnSp>
        <p:nvCxnSpPr>
          <p:cNvPr id="35" name="直接连接符 34">
            <a:extLst>
              <a:ext uri="{FF2B5EF4-FFF2-40B4-BE49-F238E27FC236}">
                <a16:creationId xmlns:a16="http://schemas.microsoft.com/office/drawing/2014/main" id="{C7DA5322-552B-2167-39CE-BC8DF43CE4C9}"/>
              </a:ext>
            </a:extLst>
          </p:cNvPr>
          <p:cNvCxnSpPr>
            <a:cxnSpLocks/>
            <a:stCxn id="3" idx="4"/>
            <a:endCxn id="7" idx="0"/>
          </p:cNvCxnSpPr>
          <p:nvPr/>
        </p:nvCxnSpPr>
        <p:spPr>
          <a:xfrm>
            <a:off x="1823085" y="2159705"/>
            <a:ext cx="0" cy="574836"/>
          </a:xfrm>
          <a:prstGeom prst="line">
            <a:avLst/>
          </a:prstGeom>
        </p:spPr>
        <p:style>
          <a:lnRef idx="2">
            <a:schemeClr val="dk1"/>
          </a:lnRef>
          <a:fillRef idx="0">
            <a:schemeClr val="dk1"/>
          </a:fillRef>
          <a:effectRef idx="1">
            <a:schemeClr val="dk1"/>
          </a:effectRef>
          <a:fontRef idx="minor">
            <a:schemeClr val="tx1"/>
          </a:fontRef>
        </p:style>
      </p:cxnSp>
      <p:cxnSp>
        <p:nvCxnSpPr>
          <p:cNvPr id="36" name="直接连接符 35">
            <a:extLst>
              <a:ext uri="{FF2B5EF4-FFF2-40B4-BE49-F238E27FC236}">
                <a16:creationId xmlns:a16="http://schemas.microsoft.com/office/drawing/2014/main" id="{DB75B397-921C-32F7-A9F0-9062F2E16B3D}"/>
              </a:ext>
            </a:extLst>
          </p:cNvPr>
          <p:cNvCxnSpPr>
            <a:cxnSpLocks/>
            <a:stCxn id="8" idx="4"/>
            <a:endCxn id="13" idx="0"/>
          </p:cNvCxnSpPr>
          <p:nvPr/>
        </p:nvCxnSpPr>
        <p:spPr>
          <a:xfrm>
            <a:off x="1828800" y="3734342"/>
            <a:ext cx="11430" cy="591927"/>
          </a:xfrm>
          <a:prstGeom prst="line">
            <a:avLst/>
          </a:prstGeom>
        </p:spPr>
        <p:style>
          <a:lnRef idx="2">
            <a:schemeClr val="dk1"/>
          </a:lnRef>
          <a:fillRef idx="0">
            <a:schemeClr val="dk1"/>
          </a:fillRef>
          <a:effectRef idx="1">
            <a:schemeClr val="dk1"/>
          </a:effectRef>
          <a:fontRef idx="minor">
            <a:schemeClr val="tx1"/>
          </a:fontRef>
        </p:style>
      </p:cxnSp>
      <p:cxnSp>
        <p:nvCxnSpPr>
          <p:cNvPr id="37" name="直接连接符 36">
            <a:extLst>
              <a:ext uri="{FF2B5EF4-FFF2-40B4-BE49-F238E27FC236}">
                <a16:creationId xmlns:a16="http://schemas.microsoft.com/office/drawing/2014/main" id="{C0C5759E-EA8B-DE67-64DC-31320E43C286}"/>
              </a:ext>
            </a:extLst>
          </p:cNvPr>
          <p:cNvCxnSpPr>
            <a:cxnSpLocks/>
            <a:endCxn id="8" idx="0"/>
          </p:cNvCxnSpPr>
          <p:nvPr/>
        </p:nvCxnSpPr>
        <p:spPr>
          <a:xfrm>
            <a:off x="1817370" y="2748481"/>
            <a:ext cx="11430" cy="791551"/>
          </a:xfrm>
          <a:prstGeom prst="line">
            <a:avLst/>
          </a:prstGeom>
        </p:spPr>
        <p:style>
          <a:lnRef idx="2">
            <a:schemeClr val="dk1"/>
          </a:lnRef>
          <a:fillRef idx="0">
            <a:schemeClr val="dk1"/>
          </a:fillRef>
          <a:effectRef idx="1">
            <a:schemeClr val="dk1"/>
          </a:effectRef>
          <a:fontRef idx="minor">
            <a:schemeClr val="tx1"/>
          </a:fontRef>
        </p:style>
      </p:cxnSp>
      <p:cxnSp>
        <p:nvCxnSpPr>
          <p:cNvPr id="38" name="直接连接符 37">
            <a:extLst>
              <a:ext uri="{FF2B5EF4-FFF2-40B4-BE49-F238E27FC236}">
                <a16:creationId xmlns:a16="http://schemas.microsoft.com/office/drawing/2014/main" id="{E61E5018-7EA2-C047-DE1A-CA7014A38031}"/>
              </a:ext>
            </a:extLst>
          </p:cNvPr>
          <p:cNvCxnSpPr>
            <a:cxnSpLocks/>
            <a:stCxn id="10" idx="4"/>
            <a:endCxn id="16" idx="0"/>
          </p:cNvCxnSpPr>
          <p:nvPr/>
        </p:nvCxnSpPr>
        <p:spPr>
          <a:xfrm flipH="1">
            <a:off x="2937510" y="2159705"/>
            <a:ext cx="11430" cy="580801"/>
          </a:xfrm>
          <a:prstGeom prst="line">
            <a:avLst/>
          </a:prstGeom>
        </p:spPr>
        <p:style>
          <a:lnRef idx="2">
            <a:schemeClr val="dk1"/>
          </a:lnRef>
          <a:fillRef idx="0">
            <a:schemeClr val="dk1"/>
          </a:fillRef>
          <a:effectRef idx="1">
            <a:schemeClr val="dk1"/>
          </a:effectRef>
          <a:fontRef idx="minor">
            <a:schemeClr val="tx1"/>
          </a:fontRef>
        </p:style>
      </p:cxnSp>
      <p:cxnSp>
        <p:nvCxnSpPr>
          <p:cNvPr id="39" name="直接连接符 38">
            <a:extLst>
              <a:ext uri="{FF2B5EF4-FFF2-40B4-BE49-F238E27FC236}">
                <a16:creationId xmlns:a16="http://schemas.microsoft.com/office/drawing/2014/main" id="{95CB3046-05A9-A074-545A-92B5E01C63DA}"/>
              </a:ext>
            </a:extLst>
          </p:cNvPr>
          <p:cNvCxnSpPr>
            <a:cxnSpLocks/>
            <a:stCxn id="16" idx="4"/>
            <a:endCxn id="15" idx="0"/>
          </p:cNvCxnSpPr>
          <p:nvPr/>
        </p:nvCxnSpPr>
        <p:spPr>
          <a:xfrm>
            <a:off x="2937510" y="2934816"/>
            <a:ext cx="0" cy="605958"/>
          </a:xfrm>
          <a:prstGeom prst="line">
            <a:avLst/>
          </a:prstGeom>
        </p:spPr>
        <p:style>
          <a:lnRef idx="2">
            <a:schemeClr val="dk1"/>
          </a:lnRef>
          <a:fillRef idx="0">
            <a:schemeClr val="dk1"/>
          </a:fillRef>
          <a:effectRef idx="1">
            <a:schemeClr val="dk1"/>
          </a:effectRef>
          <a:fontRef idx="minor">
            <a:schemeClr val="tx1"/>
          </a:fontRef>
        </p:style>
      </p:cxnSp>
      <p:cxnSp>
        <p:nvCxnSpPr>
          <p:cNvPr id="40" name="直接连接符 39">
            <a:extLst>
              <a:ext uri="{FF2B5EF4-FFF2-40B4-BE49-F238E27FC236}">
                <a16:creationId xmlns:a16="http://schemas.microsoft.com/office/drawing/2014/main" id="{9F5F1CE3-CEC6-E566-46E9-1A63EC93ADD6}"/>
              </a:ext>
            </a:extLst>
          </p:cNvPr>
          <p:cNvCxnSpPr>
            <a:cxnSpLocks/>
            <a:stCxn id="15" idx="4"/>
            <a:endCxn id="14" idx="0"/>
          </p:cNvCxnSpPr>
          <p:nvPr/>
        </p:nvCxnSpPr>
        <p:spPr>
          <a:xfrm>
            <a:off x="2937510" y="3735084"/>
            <a:ext cx="0" cy="591185"/>
          </a:xfrm>
          <a:prstGeom prst="line">
            <a:avLst/>
          </a:prstGeom>
        </p:spPr>
        <p:style>
          <a:lnRef idx="2">
            <a:schemeClr val="dk1"/>
          </a:lnRef>
          <a:fillRef idx="0">
            <a:schemeClr val="dk1"/>
          </a:fillRef>
          <a:effectRef idx="1">
            <a:schemeClr val="dk1"/>
          </a:effectRef>
          <a:fontRef idx="minor">
            <a:schemeClr val="tx1"/>
          </a:fontRef>
        </p:style>
      </p:cxnSp>
      <p:cxnSp>
        <p:nvCxnSpPr>
          <p:cNvPr id="77" name="直接连接符 76">
            <a:extLst>
              <a:ext uri="{FF2B5EF4-FFF2-40B4-BE49-F238E27FC236}">
                <a16:creationId xmlns:a16="http://schemas.microsoft.com/office/drawing/2014/main" id="{FDAAB62A-883F-F026-E285-E202CBFD572E}"/>
              </a:ext>
            </a:extLst>
          </p:cNvPr>
          <p:cNvCxnSpPr>
            <a:cxnSpLocks/>
          </p:cNvCxnSpPr>
          <p:nvPr/>
        </p:nvCxnSpPr>
        <p:spPr>
          <a:xfrm>
            <a:off x="1943100" y="4423424"/>
            <a:ext cx="885825" cy="0"/>
          </a:xfrm>
          <a:prstGeom prst="line">
            <a:avLst/>
          </a:prstGeom>
        </p:spPr>
        <p:style>
          <a:lnRef idx="2">
            <a:schemeClr val="dk1"/>
          </a:lnRef>
          <a:fillRef idx="0">
            <a:schemeClr val="dk1"/>
          </a:fillRef>
          <a:effectRef idx="1">
            <a:schemeClr val="dk1"/>
          </a:effectRef>
          <a:fontRef idx="minor">
            <a:schemeClr val="tx1"/>
          </a:fontRef>
        </p:style>
      </p:cxnSp>
      <p:cxnSp>
        <p:nvCxnSpPr>
          <p:cNvPr id="78" name="直接连接符 77">
            <a:extLst>
              <a:ext uri="{FF2B5EF4-FFF2-40B4-BE49-F238E27FC236}">
                <a16:creationId xmlns:a16="http://schemas.microsoft.com/office/drawing/2014/main" id="{6FF8B800-6ADF-4343-C679-001D9489D330}"/>
              </a:ext>
            </a:extLst>
          </p:cNvPr>
          <p:cNvCxnSpPr>
            <a:cxnSpLocks/>
            <a:stCxn id="8" idx="6"/>
            <a:endCxn id="15" idx="2"/>
          </p:cNvCxnSpPr>
          <p:nvPr/>
        </p:nvCxnSpPr>
        <p:spPr>
          <a:xfrm>
            <a:off x="1948815" y="3637187"/>
            <a:ext cx="868680" cy="742"/>
          </a:xfrm>
          <a:prstGeom prst="line">
            <a:avLst/>
          </a:prstGeom>
        </p:spPr>
        <p:style>
          <a:lnRef idx="2">
            <a:schemeClr val="dk1"/>
          </a:lnRef>
          <a:fillRef idx="0">
            <a:schemeClr val="dk1"/>
          </a:fillRef>
          <a:effectRef idx="1">
            <a:schemeClr val="dk1"/>
          </a:effectRef>
          <a:fontRef idx="minor">
            <a:schemeClr val="tx1"/>
          </a:fontRef>
        </p:style>
      </p:cxnSp>
      <p:cxnSp>
        <p:nvCxnSpPr>
          <p:cNvPr id="79" name="直接连接符 78">
            <a:extLst>
              <a:ext uri="{FF2B5EF4-FFF2-40B4-BE49-F238E27FC236}">
                <a16:creationId xmlns:a16="http://schemas.microsoft.com/office/drawing/2014/main" id="{FFB4BC97-0713-5F30-D240-6976B47D1375}"/>
              </a:ext>
            </a:extLst>
          </p:cNvPr>
          <p:cNvCxnSpPr>
            <a:cxnSpLocks/>
            <a:stCxn id="7" idx="6"/>
            <a:endCxn id="16" idx="2"/>
          </p:cNvCxnSpPr>
          <p:nvPr/>
        </p:nvCxnSpPr>
        <p:spPr>
          <a:xfrm>
            <a:off x="1943100" y="2831696"/>
            <a:ext cx="874395" cy="5965"/>
          </a:xfrm>
          <a:prstGeom prst="line">
            <a:avLst/>
          </a:prstGeom>
        </p:spPr>
        <p:style>
          <a:lnRef idx="2">
            <a:schemeClr val="dk1"/>
          </a:lnRef>
          <a:fillRef idx="0">
            <a:schemeClr val="dk1"/>
          </a:fillRef>
          <a:effectRef idx="1">
            <a:schemeClr val="dk1"/>
          </a:effectRef>
          <a:fontRef idx="minor">
            <a:schemeClr val="tx1"/>
          </a:fontRef>
        </p:style>
      </p:cxnSp>
      <p:cxnSp>
        <p:nvCxnSpPr>
          <p:cNvPr id="92" name="直接连接符 91">
            <a:extLst>
              <a:ext uri="{FF2B5EF4-FFF2-40B4-BE49-F238E27FC236}">
                <a16:creationId xmlns:a16="http://schemas.microsoft.com/office/drawing/2014/main" id="{69B8C897-AEC2-9867-A96F-5DEAD98732A2}"/>
              </a:ext>
            </a:extLst>
          </p:cNvPr>
          <p:cNvCxnSpPr>
            <a:cxnSpLocks/>
            <a:stCxn id="3" idx="6"/>
            <a:endCxn id="16" idx="1"/>
          </p:cNvCxnSpPr>
          <p:nvPr/>
        </p:nvCxnSpPr>
        <p:spPr>
          <a:xfrm>
            <a:off x="1943100" y="2062550"/>
            <a:ext cx="909547" cy="706412"/>
          </a:xfrm>
          <a:prstGeom prst="line">
            <a:avLst/>
          </a:prstGeom>
        </p:spPr>
        <p:style>
          <a:lnRef idx="2">
            <a:schemeClr val="dk1"/>
          </a:lnRef>
          <a:fillRef idx="0">
            <a:schemeClr val="dk1"/>
          </a:fillRef>
          <a:effectRef idx="1">
            <a:schemeClr val="dk1"/>
          </a:effectRef>
          <a:fontRef idx="minor">
            <a:schemeClr val="tx1"/>
          </a:fontRef>
        </p:style>
      </p:cxnSp>
      <p:cxnSp>
        <p:nvCxnSpPr>
          <p:cNvPr id="97" name="直接连接符 96">
            <a:extLst>
              <a:ext uri="{FF2B5EF4-FFF2-40B4-BE49-F238E27FC236}">
                <a16:creationId xmlns:a16="http://schemas.microsoft.com/office/drawing/2014/main" id="{B66D706E-0A2B-BC6D-C703-A27C6DC39B50}"/>
              </a:ext>
            </a:extLst>
          </p:cNvPr>
          <p:cNvCxnSpPr>
            <a:cxnSpLocks/>
            <a:stCxn id="7" idx="5"/>
            <a:endCxn id="15" idx="1"/>
          </p:cNvCxnSpPr>
          <p:nvPr/>
        </p:nvCxnSpPr>
        <p:spPr>
          <a:xfrm>
            <a:off x="1907948" y="2900395"/>
            <a:ext cx="944699" cy="668835"/>
          </a:xfrm>
          <a:prstGeom prst="line">
            <a:avLst/>
          </a:prstGeom>
        </p:spPr>
        <p:style>
          <a:lnRef idx="2">
            <a:schemeClr val="dk1"/>
          </a:lnRef>
          <a:fillRef idx="0">
            <a:schemeClr val="dk1"/>
          </a:fillRef>
          <a:effectRef idx="1">
            <a:schemeClr val="dk1"/>
          </a:effectRef>
          <a:fontRef idx="minor">
            <a:schemeClr val="tx1"/>
          </a:fontRef>
        </p:style>
      </p:cxnSp>
      <p:cxnSp>
        <p:nvCxnSpPr>
          <p:cNvPr id="100" name="直接连接符 99">
            <a:extLst>
              <a:ext uri="{FF2B5EF4-FFF2-40B4-BE49-F238E27FC236}">
                <a16:creationId xmlns:a16="http://schemas.microsoft.com/office/drawing/2014/main" id="{A627C1C8-0013-77FB-DC52-58A7DDF29E17}"/>
              </a:ext>
            </a:extLst>
          </p:cNvPr>
          <p:cNvCxnSpPr>
            <a:cxnSpLocks/>
            <a:stCxn id="8" idx="5"/>
            <a:endCxn id="14" idx="1"/>
          </p:cNvCxnSpPr>
          <p:nvPr/>
        </p:nvCxnSpPr>
        <p:spPr>
          <a:xfrm>
            <a:off x="1913663" y="3705886"/>
            <a:ext cx="938984" cy="648839"/>
          </a:xfrm>
          <a:prstGeom prst="line">
            <a:avLst/>
          </a:prstGeom>
        </p:spPr>
        <p:style>
          <a:lnRef idx="2">
            <a:schemeClr val="dk1"/>
          </a:lnRef>
          <a:fillRef idx="0">
            <a:schemeClr val="dk1"/>
          </a:fillRef>
          <a:effectRef idx="1">
            <a:schemeClr val="dk1"/>
          </a:effectRef>
          <a:fontRef idx="minor">
            <a:schemeClr val="tx1"/>
          </a:fontRef>
        </p:style>
      </p:cxnSp>
      <p:cxnSp>
        <p:nvCxnSpPr>
          <p:cNvPr id="103" name="直接连接符 102">
            <a:extLst>
              <a:ext uri="{FF2B5EF4-FFF2-40B4-BE49-F238E27FC236}">
                <a16:creationId xmlns:a16="http://schemas.microsoft.com/office/drawing/2014/main" id="{EF3F9BC9-15A8-8B74-7F96-A2C086E72894}"/>
              </a:ext>
            </a:extLst>
          </p:cNvPr>
          <p:cNvCxnSpPr>
            <a:cxnSpLocks/>
            <a:stCxn id="7" idx="6"/>
            <a:endCxn id="10" idx="3"/>
          </p:cNvCxnSpPr>
          <p:nvPr/>
        </p:nvCxnSpPr>
        <p:spPr>
          <a:xfrm flipV="1">
            <a:off x="1943100" y="2131249"/>
            <a:ext cx="920977" cy="700447"/>
          </a:xfrm>
          <a:prstGeom prst="line">
            <a:avLst/>
          </a:prstGeom>
        </p:spPr>
        <p:style>
          <a:lnRef idx="2">
            <a:schemeClr val="dk1"/>
          </a:lnRef>
          <a:fillRef idx="0">
            <a:schemeClr val="dk1"/>
          </a:fillRef>
          <a:effectRef idx="1">
            <a:schemeClr val="dk1"/>
          </a:effectRef>
          <a:fontRef idx="minor">
            <a:schemeClr val="tx1"/>
          </a:fontRef>
        </p:style>
      </p:cxnSp>
      <p:cxnSp>
        <p:nvCxnSpPr>
          <p:cNvPr id="107" name="直接连接符 106">
            <a:extLst>
              <a:ext uri="{FF2B5EF4-FFF2-40B4-BE49-F238E27FC236}">
                <a16:creationId xmlns:a16="http://schemas.microsoft.com/office/drawing/2014/main" id="{E66999D2-1105-F55B-9D05-2AEB7C1BBE44}"/>
              </a:ext>
            </a:extLst>
          </p:cNvPr>
          <p:cNvCxnSpPr>
            <a:cxnSpLocks/>
            <a:stCxn id="8" idx="7"/>
            <a:endCxn id="16" idx="3"/>
          </p:cNvCxnSpPr>
          <p:nvPr/>
        </p:nvCxnSpPr>
        <p:spPr>
          <a:xfrm flipV="1">
            <a:off x="1913663" y="2906360"/>
            <a:ext cx="938984" cy="662128"/>
          </a:xfrm>
          <a:prstGeom prst="line">
            <a:avLst/>
          </a:prstGeom>
        </p:spPr>
        <p:style>
          <a:lnRef idx="2">
            <a:schemeClr val="dk1"/>
          </a:lnRef>
          <a:fillRef idx="0">
            <a:schemeClr val="dk1"/>
          </a:fillRef>
          <a:effectRef idx="1">
            <a:schemeClr val="dk1"/>
          </a:effectRef>
          <a:fontRef idx="minor">
            <a:schemeClr val="tx1"/>
          </a:fontRef>
        </p:style>
      </p:cxnSp>
      <p:cxnSp>
        <p:nvCxnSpPr>
          <p:cNvPr id="110" name="直接连接符 109">
            <a:extLst>
              <a:ext uri="{FF2B5EF4-FFF2-40B4-BE49-F238E27FC236}">
                <a16:creationId xmlns:a16="http://schemas.microsoft.com/office/drawing/2014/main" id="{E33E7B13-FE21-D032-743D-12DDF4795853}"/>
              </a:ext>
            </a:extLst>
          </p:cNvPr>
          <p:cNvCxnSpPr>
            <a:cxnSpLocks/>
            <a:stCxn id="13" idx="7"/>
            <a:endCxn id="15" idx="3"/>
          </p:cNvCxnSpPr>
          <p:nvPr/>
        </p:nvCxnSpPr>
        <p:spPr>
          <a:xfrm flipV="1">
            <a:off x="1925093" y="3706628"/>
            <a:ext cx="927554" cy="648097"/>
          </a:xfrm>
          <a:prstGeom prst="line">
            <a:avLst/>
          </a:prstGeom>
        </p:spPr>
        <p:style>
          <a:lnRef idx="2">
            <a:schemeClr val="dk1"/>
          </a:lnRef>
          <a:fillRef idx="0">
            <a:schemeClr val="dk1"/>
          </a:fillRef>
          <a:effectRef idx="1">
            <a:schemeClr val="dk1"/>
          </a:effectRef>
          <a:fontRef idx="minor">
            <a:schemeClr val="tx1"/>
          </a:fontRef>
        </p:style>
      </p:cxnSp>
      <p:cxnSp>
        <p:nvCxnSpPr>
          <p:cNvPr id="113" name="直接连接符 112">
            <a:extLst>
              <a:ext uri="{FF2B5EF4-FFF2-40B4-BE49-F238E27FC236}">
                <a16:creationId xmlns:a16="http://schemas.microsoft.com/office/drawing/2014/main" id="{DA649D57-0030-8703-CC35-C65ECF3747EA}"/>
              </a:ext>
            </a:extLst>
          </p:cNvPr>
          <p:cNvCxnSpPr>
            <a:cxnSpLocks/>
            <a:stCxn id="3" idx="5"/>
            <a:endCxn id="15" idx="0"/>
          </p:cNvCxnSpPr>
          <p:nvPr/>
        </p:nvCxnSpPr>
        <p:spPr>
          <a:xfrm>
            <a:off x="1907948" y="2131249"/>
            <a:ext cx="1029562" cy="1409525"/>
          </a:xfrm>
          <a:prstGeom prst="line">
            <a:avLst/>
          </a:prstGeom>
        </p:spPr>
        <p:style>
          <a:lnRef idx="2">
            <a:schemeClr val="dk1"/>
          </a:lnRef>
          <a:fillRef idx="0">
            <a:schemeClr val="dk1"/>
          </a:fillRef>
          <a:effectRef idx="1">
            <a:schemeClr val="dk1"/>
          </a:effectRef>
          <a:fontRef idx="minor">
            <a:schemeClr val="tx1"/>
          </a:fontRef>
        </p:style>
      </p:cxnSp>
      <p:cxnSp>
        <p:nvCxnSpPr>
          <p:cNvPr id="114" name="直接连接符 113">
            <a:extLst>
              <a:ext uri="{FF2B5EF4-FFF2-40B4-BE49-F238E27FC236}">
                <a16:creationId xmlns:a16="http://schemas.microsoft.com/office/drawing/2014/main" id="{FA1A271D-CEE4-C400-B6DC-507280E3156C}"/>
              </a:ext>
            </a:extLst>
          </p:cNvPr>
          <p:cNvCxnSpPr>
            <a:cxnSpLocks/>
            <a:stCxn id="3" idx="5"/>
            <a:endCxn id="14" idx="0"/>
          </p:cNvCxnSpPr>
          <p:nvPr/>
        </p:nvCxnSpPr>
        <p:spPr>
          <a:xfrm>
            <a:off x="1907948" y="2131249"/>
            <a:ext cx="1029562" cy="2195020"/>
          </a:xfrm>
          <a:prstGeom prst="line">
            <a:avLst/>
          </a:prstGeom>
        </p:spPr>
        <p:style>
          <a:lnRef idx="2">
            <a:schemeClr val="dk1"/>
          </a:lnRef>
          <a:fillRef idx="0">
            <a:schemeClr val="dk1"/>
          </a:fillRef>
          <a:effectRef idx="1">
            <a:schemeClr val="dk1"/>
          </a:effectRef>
          <a:fontRef idx="minor">
            <a:schemeClr val="tx1"/>
          </a:fontRef>
        </p:style>
      </p:cxnSp>
      <p:cxnSp>
        <p:nvCxnSpPr>
          <p:cNvPr id="121" name="直接连接符 120">
            <a:extLst>
              <a:ext uri="{FF2B5EF4-FFF2-40B4-BE49-F238E27FC236}">
                <a16:creationId xmlns:a16="http://schemas.microsoft.com/office/drawing/2014/main" id="{1B69E148-2F35-DB0E-2CBA-3A666AEBA8BF}"/>
              </a:ext>
            </a:extLst>
          </p:cNvPr>
          <p:cNvCxnSpPr>
            <a:cxnSpLocks/>
            <a:stCxn id="10" idx="4"/>
            <a:endCxn id="8" idx="7"/>
          </p:cNvCxnSpPr>
          <p:nvPr/>
        </p:nvCxnSpPr>
        <p:spPr>
          <a:xfrm flipH="1">
            <a:off x="1913663" y="2159705"/>
            <a:ext cx="1035277" cy="1408783"/>
          </a:xfrm>
          <a:prstGeom prst="line">
            <a:avLst/>
          </a:prstGeom>
        </p:spPr>
        <p:style>
          <a:lnRef idx="2">
            <a:schemeClr val="dk1"/>
          </a:lnRef>
          <a:fillRef idx="0">
            <a:schemeClr val="dk1"/>
          </a:fillRef>
          <a:effectRef idx="1">
            <a:schemeClr val="dk1"/>
          </a:effectRef>
          <a:fontRef idx="minor">
            <a:schemeClr val="tx1"/>
          </a:fontRef>
        </p:style>
      </p:cxnSp>
      <p:cxnSp>
        <p:nvCxnSpPr>
          <p:cNvPr id="122" name="直接连接符 121">
            <a:extLst>
              <a:ext uri="{FF2B5EF4-FFF2-40B4-BE49-F238E27FC236}">
                <a16:creationId xmlns:a16="http://schemas.microsoft.com/office/drawing/2014/main" id="{69C08BA8-CE28-5EEE-78A8-5B752D8BB970}"/>
              </a:ext>
            </a:extLst>
          </p:cNvPr>
          <p:cNvCxnSpPr>
            <a:cxnSpLocks/>
            <a:stCxn id="10" idx="3"/>
            <a:endCxn id="13" idx="7"/>
          </p:cNvCxnSpPr>
          <p:nvPr/>
        </p:nvCxnSpPr>
        <p:spPr>
          <a:xfrm flipH="1">
            <a:off x="1925093" y="2131249"/>
            <a:ext cx="938984" cy="2223476"/>
          </a:xfrm>
          <a:prstGeom prst="line">
            <a:avLst/>
          </a:prstGeom>
        </p:spPr>
        <p:style>
          <a:lnRef idx="2">
            <a:schemeClr val="dk1"/>
          </a:lnRef>
          <a:fillRef idx="0">
            <a:schemeClr val="dk1"/>
          </a:fillRef>
          <a:effectRef idx="1">
            <a:schemeClr val="dk1"/>
          </a:effectRef>
          <a:fontRef idx="minor">
            <a:schemeClr val="tx1"/>
          </a:fontRef>
        </p:style>
      </p:cxnSp>
      <p:sp>
        <p:nvSpPr>
          <p:cNvPr id="130" name="弧形 129">
            <a:extLst>
              <a:ext uri="{FF2B5EF4-FFF2-40B4-BE49-F238E27FC236}">
                <a16:creationId xmlns:a16="http://schemas.microsoft.com/office/drawing/2014/main" id="{2FD24D67-4936-0B81-B9A6-1ED4D17DF7BF}"/>
              </a:ext>
            </a:extLst>
          </p:cNvPr>
          <p:cNvSpPr/>
          <p:nvPr/>
        </p:nvSpPr>
        <p:spPr>
          <a:xfrm>
            <a:off x="2789782" y="2116263"/>
            <a:ext cx="525145" cy="2516875"/>
          </a:xfrm>
          <a:prstGeom prst="arc">
            <a:avLst>
              <a:gd name="adj1" fmla="val 16200000"/>
              <a:gd name="adj2" fmla="val 583043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1" name="弧形 130">
            <a:extLst>
              <a:ext uri="{FF2B5EF4-FFF2-40B4-BE49-F238E27FC236}">
                <a16:creationId xmlns:a16="http://schemas.microsoft.com/office/drawing/2014/main" id="{C0222E0F-4228-A22C-51F1-209594B2E42E}"/>
              </a:ext>
            </a:extLst>
          </p:cNvPr>
          <p:cNvSpPr/>
          <p:nvPr/>
        </p:nvSpPr>
        <p:spPr>
          <a:xfrm>
            <a:off x="2822665" y="2134766"/>
            <a:ext cx="525145" cy="1590392"/>
          </a:xfrm>
          <a:prstGeom prst="arc">
            <a:avLst>
              <a:gd name="adj1" fmla="val 16200000"/>
              <a:gd name="adj2" fmla="val 583043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2" name="弧形 131">
            <a:extLst>
              <a:ext uri="{FF2B5EF4-FFF2-40B4-BE49-F238E27FC236}">
                <a16:creationId xmlns:a16="http://schemas.microsoft.com/office/drawing/2014/main" id="{7C841C87-B310-DEE5-1BD9-BB2B185638F6}"/>
              </a:ext>
            </a:extLst>
          </p:cNvPr>
          <p:cNvSpPr/>
          <p:nvPr/>
        </p:nvSpPr>
        <p:spPr>
          <a:xfrm>
            <a:off x="2815069" y="2868522"/>
            <a:ext cx="525145" cy="1590392"/>
          </a:xfrm>
          <a:prstGeom prst="arc">
            <a:avLst>
              <a:gd name="adj1" fmla="val 16200000"/>
              <a:gd name="adj2" fmla="val 583043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3" name="弧形 132">
            <a:extLst>
              <a:ext uri="{FF2B5EF4-FFF2-40B4-BE49-F238E27FC236}">
                <a16:creationId xmlns:a16="http://schemas.microsoft.com/office/drawing/2014/main" id="{72104C3D-6D3D-B7C3-9D5B-4C276C53CC4B}"/>
              </a:ext>
            </a:extLst>
          </p:cNvPr>
          <p:cNvSpPr/>
          <p:nvPr/>
        </p:nvSpPr>
        <p:spPr>
          <a:xfrm rot="10606711">
            <a:off x="1440497" y="2810540"/>
            <a:ext cx="525145" cy="1590392"/>
          </a:xfrm>
          <a:prstGeom prst="arc">
            <a:avLst>
              <a:gd name="adj1" fmla="val 16200000"/>
              <a:gd name="adj2" fmla="val 583043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4" name="弧形 133">
            <a:extLst>
              <a:ext uri="{FF2B5EF4-FFF2-40B4-BE49-F238E27FC236}">
                <a16:creationId xmlns:a16="http://schemas.microsoft.com/office/drawing/2014/main" id="{288E4DD5-6DFE-FF8E-285A-090F70D4153A}"/>
              </a:ext>
            </a:extLst>
          </p:cNvPr>
          <p:cNvSpPr/>
          <p:nvPr/>
        </p:nvSpPr>
        <p:spPr>
          <a:xfrm rot="10606711">
            <a:off x="1443082" y="2103289"/>
            <a:ext cx="525145" cy="1590392"/>
          </a:xfrm>
          <a:prstGeom prst="arc">
            <a:avLst>
              <a:gd name="adj1" fmla="val 16200000"/>
              <a:gd name="adj2" fmla="val 583043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5" name="弧形 134">
            <a:extLst>
              <a:ext uri="{FF2B5EF4-FFF2-40B4-BE49-F238E27FC236}">
                <a16:creationId xmlns:a16="http://schemas.microsoft.com/office/drawing/2014/main" id="{ADA40934-BD21-CB36-BA99-FB92EFB8C101}"/>
              </a:ext>
            </a:extLst>
          </p:cNvPr>
          <p:cNvSpPr/>
          <p:nvPr/>
        </p:nvSpPr>
        <p:spPr>
          <a:xfrm rot="10606711">
            <a:off x="1445606" y="1951477"/>
            <a:ext cx="635072" cy="2500651"/>
          </a:xfrm>
          <a:prstGeom prst="arc">
            <a:avLst>
              <a:gd name="adj1" fmla="val 16186324"/>
              <a:gd name="adj2" fmla="val 573581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cxnSp>
        <p:nvCxnSpPr>
          <p:cNvPr id="136" name="直接连接符 135">
            <a:extLst>
              <a:ext uri="{FF2B5EF4-FFF2-40B4-BE49-F238E27FC236}">
                <a16:creationId xmlns:a16="http://schemas.microsoft.com/office/drawing/2014/main" id="{5BC6608B-4F17-0989-2C9E-390E572B7B06}"/>
              </a:ext>
            </a:extLst>
          </p:cNvPr>
          <p:cNvCxnSpPr>
            <a:cxnSpLocks/>
            <a:stCxn id="16" idx="4"/>
            <a:endCxn id="13" idx="7"/>
          </p:cNvCxnSpPr>
          <p:nvPr/>
        </p:nvCxnSpPr>
        <p:spPr>
          <a:xfrm flipH="1">
            <a:off x="1925093" y="2934816"/>
            <a:ext cx="1012417" cy="1419909"/>
          </a:xfrm>
          <a:prstGeom prst="line">
            <a:avLst/>
          </a:prstGeom>
        </p:spPr>
        <p:style>
          <a:lnRef idx="2">
            <a:schemeClr val="dk1"/>
          </a:lnRef>
          <a:fillRef idx="0">
            <a:schemeClr val="dk1"/>
          </a:fillRef>
          <a:effectRef idx="1">
            <a:schemeClr val="dk1"/>
          </a:effectRef>
          <a:fontRef idx="minor">
            <a:schemeClr val="tx1"/>
          </a:fontRef>
        </p:style>
      </p:cxnSp>
      <p:cxnSp>
        <p:nvCxnSpPr>
          <p:cNvPr id="139" name="直接连接符 138">
            <a:extLst>
              <a:ext uri="{FF2B5EF4-FFF2-40B4-BE49-F238E27FC236}">
                <a16:creationId xmlns:a16="http://schemas.microsoft.com/office/drawing/2014/main" id="{699FD3C3-02EA-B029-9A5F-5F864FC9D60F}"/>
              </a:ext>
            </a:extLst>
          </p:cNvPr>
          <p:cNvCxnSpPr>
            <a:cxnSpLocks/>
            <a:stCxn id="7" idx="5"/>
            <a:endCxn id="14" idx="1"/>
          </p:cNvCxnSpPr>
          <p:nvPr/>
        </p:nvCxnSpPr>
        <p:spPr>
          <a:xfrm>
            <a:off x="1907948" y="2900395"/>
            <a:ext cx="944699" cy="1454330"/>
          </a:xfrm>
          <a:prstGeom prst="line">
            <a:avLst/>
          </a:prstGeom>
        </p:spPr>
        <p:style>
          <a:lnRef idx="2">
            <a:schemeClr val="dk1"/>
          </a:lnRef>
          <a:fillRef idx="0">
            <a:schemeClr val="dk1"/>
          </a:fillRef>
          <a:effectRef idx="1">
            <a:schemeClr val="dk1"/>
          </a:effectRef>
          <a:fontRef idx="minor">
            <a:schemeClr val="tx1"/>
          </a:fontRef>
        </p:style>
      </p:cxnSp>
      <p:pic>
        <p:nvPicPr>
          <p:cNvPr id="17" name="图片 16">
            <a:extLst>
              <a:ext uri="{FF2B5EF4-FFF2-40B4-BE49-F238E27FC236}">
                <a16:creationId xmlns:a16="http://schemas.microsoft.com/office/drawing/2014/main" id="{A4F8C851-675C-AD1C-3AAF-B1DD887BEAB4}"/>
              </a:ext>
            </a:extLst>
          </p:cNvPr>
          <p:cNvPicPr>
            <a:picLocks noChangeAspect="1"/>
          </p:cNvPicPr>
          <p:nvPr/>
        </p:nvPicPr>
        <p:blipFill>
          <a:blip r:embed="rId3"/>
          <a:stretch>
            <a:fillRect/>
          </a:stretch>
        </p:blipFill>
        <p:spPr>
          <a:xfrm>
            <a:off x="5805664" y="605116"/>
            <a:ext cx="5894528" cy="2822606"/>
          </a:xfrm>
          <a:prstGeom prst="rect">
            <a:avLst/>
          </a:prstGeom>
        </p:spPr>
      </p:pic>
      <p:pic>
        <p:nvPicPr>
          <p:cNvPr id="22" name="图片 21">
            <a:extLst>
              <a:ext uri="{FF2B5EF4-FFF2-40B4-BE49-F238E27FC236}">
                <a16:creationId xmlns:a16="http://schemas.microsoft.com/office/drawing/2014/main" id="{F803CC48-5049-4017-171B-4B65ED854934}"/>
              </a:ext>
            </a:extLst>
          </p:cNvPr>
          <p:cNvPicPr>
            <a:picLocks noChangeAspect="1"/>
          </p:cNvPicPr>
          <p:nvPr/>
        </p:nvPicPr>
        <p:blipFill>
          <a:blip r:embed="rId4"/>
          <a:stretch>
            <a:fillRect/>
          </a:stretch>
        </p:blipFill>
        <p:spPr>
          <a:xfrm>
            <a:off x="5805664" y="3483022"/>
            <a:ext cx="5894528" cy="2871003"/>
          </a:xfrm>
          <a:prstGeom prst="rect">
            <a:avLst/>
          </a:prstGeom>
        </p:spPr>
      </p:pic>
    </p:spTree>
    <p:extLst>
      <p:ext uri="{BB962C8B-B14F-4D97-AF65-F5344CB8AC3E}">
        <p14:creationId xmlns:p14="http://schemas.microsoft.com/office/powerpoint/2010/main" val="1779011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1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1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14"/>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2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2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3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3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3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3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3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36"/>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13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500"/>
                                        <p:tgtEl>
                                          <p:spTgt spid="17"/>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fade">
                                      <p:cBhvr>
                                        <p:cTn id="84" dur="500"/>
                                        <p:tgtEl>
                                          <p:spTgt spid="22"/>
                                        </p:tgtEl>
                                      </p:cBhvr>
                                    </p:animEffect>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18"/>
                                        </p:tgtEl>
                                        <p:attrNameLst>
                                          <p:attrName>style.visibility</p:attrName>
                                        </p:attrNameLst>
                                      </p:cBhvr>
                                      <p:to>
                                        <p:strVal val="visible"/>
                                      </p:to>
                                    </p:set>
                                    <p:animEffect transition="in" filter="fade">
                                      <p:cBhvr>
                                        <p:cTn id="89" dur="1000"/>
                                        <p:tgtEl>
                                          <p:spTgt spid="18"/>
                                        </p:tgtEl>
                                      </p:cBhvr>
                                    </p:animEffect>
                                    <p:anim calcmode="lin" valueType="num">
                                      <p:cBhvr>
                                        <p:cTn id="90" dur="1000" fill="hold"/>
                                        <p:tgtEl>
                                          <p:spTgt spid="18"/>
                                        </p:tgtEl>
                                        <p:attrNameLst>
                                          <p:attrName>ppt_x</p:attrName>
                                        </p:attrNameLst>
                                      </p:cBhvr>
                                      <p:tavLst>
                                        <p:tav tm="0">
                                          <p:val>
                                            <p:strVal val="#ppt_x"/>
                                          </p:val>
                                        </p:tav>
                                        <p:tav tm="100000">
                                          <p:val>
                                            <p:strVal val="#ppt_x"/>
                                          </p:val>
                                        </p:tav>
                                      </p:tavLst>
                                    </p:anim>
                                    <p:anim calcmode="lin" valueType="num">
                                      <p:cBhvr>
                                        <p:cTn id="91"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30" grpId="0" animBg="1"/>
      <p:bldP spid="131" grpId="0" animBg="1"/>
      <p:bldP spid="132" grpId="0" animBg="1"/>
      <p:bldP spid="133" grpId="0" animBg="1"/>
      <p:bldP spid="134" grpId="0" animBg="1"/>
      <p:bldP spid="1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Numerical simulation</a:t>
            </a:r>
            <a:endParaRPr lang="en-US" altLang="zh-CN" sz="2400" dirty="0">
              <a:latin typeface="Times New Roman" panose="02020603050405020304" pitchFamily="18" charset="0"/>
              <a:cs typeface="Times New Roman" panose="02020603050405020304" pitchFamily="18" charset="0"/>
            </a:endParaRP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19</a:t>
            </a:fld>
            <a:endParaRPr lang="de-CH" noProof="0"/>
          </a:p>
        </p:txBody>
      </p:sp>
      <p:sp>
        <p:nvSpPr>
          <p:cNvPr id="9" name="文本框 8">
            <a:extLst>
              <a:ext uri="{FF2B5EF4-FFF2-40B4-BE49-F238E27FC236}">
                <a16:creationId xmlns:a16="http://schemas.microsoft.com/office/drawing/2014/main" id="{9FCD9804-C8B5-97B3-F098-B2198A5718DD}"/>
              </a:ext>
            </a:extLst>
          </p:cNvPr>
          <p:cNvSpPr txBox="1"/>
          <p:nvPr/>
        </p:nvSpPr>
        <p:spPr>
          <a:xfrm>
            <a:off x="670794" y="804642"/>
            <a:ext cx="6097904" cy="954107"/>
          </a:xfrm>
          <a:prstGeom prst="rect">
            <a:avLst/>
          </a:prstGeom>
          <a:noFill/>
        </p:spPr>
        <p:txBody>
          <a:bodyPr wrap="square">
            <a:spAutoFit/>
          </a:bodyPr>
          <a:lstStyle/>
          <a:p>
            <a:pPr rtl="0">
              <a:spcBef>
                <a:spcPts val="0"/>
              </a:spcBef>
              <a:spcAft>
                <a:spcPts val="0"/>
              </a:spcAft>
            </a:pPr>
            <a:r>
              <a:rPr lang="en-GB" sz="2000" b="1" i="0" u="none" strike="noStrike" dirty="0">
                <a:solidFill>
                  <a:srgbClr val="000000"/>
                </a:solidFill>
                <a:effectLst/>
                <a:latin typeface="Helvetica" panose="020B0604020202020204" pitchFamily="34" charset="0"/>
                <a:cs typeface="Helvetica" panose="020B0604020202020204" pitchFamily="34" charset="0"/>
              </a:rPr>
              <a:t>Control performance</a:t>
            </a:r>
            <a:endParaRPr lang="en-GB" sz="2000" b="0" dirty="0">
              <a:effectLst/>
              <a:latin typeface="Helvetica" panose="020B0604020202020204" pitchFamily="34" charset="0"/>
              <a:cs typeface="Helvetica" panose="020B0604020202020204" pitchFamily="34" charset="0"/>
            </a:endParaRPr>
          </a:p>
          <a:p>
            <a:br>
              <a:rPr lang="en-GB" dirty="0"/>
            </a:br>
            <a:endParaRPr lang="en-GB" dirty="0"/>
          </a:p>
        </p:txBody>
      </p:sp>
      <p:pic>
        <p:nvPicPr>
          <p:cNvPr id="10" name="图片 9">
            <a:extLst>
              <a:ext uri="{FF2B5EF4-FFF2-40B4-BE49-F238E27FC236}">
                <a16:creationId xmlns:a16="http://schemas.microsoft.com/office/drawing/2014/main" id="{B158F5C6-DCEE-96C3-335D-D95CC4D26E59}"/>
              </a:ext>
            </a:extLst>
          </p:cNvPr>
          <p:cNvPicPr>
            <a:picLocks noChangeAspect="1"/>
          </p:cNvPicPr>
          <p:nvPr/>
        </p:nvPicPr>
        <p:blipFill>
          <a:blip r:embed="rId3"/>
          <a:stretch>
            <a:fillRect/>
          </a:stretch>
        </p:blipFill>
        <p:spPr>
          <a:xfrm>
            <a:off x="477087" y="1597967"/>
            <a:ext cx="5344067" cy="2642563"/>
          </a:xfrm>
          <a:prstGeom prst="rect">
            <a:avLst/>
          </a:prstGeom>
        </p:spPr>
      </p:pic>
      <p:pic>
        <p:nvPicPr>
          <p:cNvPr id="7" name="图片 6">
            <a:extLst>
              <a:ext uri="{FF2B5EF4-FFF2-40B4-BE49-F238E27FC236}">
                <a16:creationId xmlns:a16="http://schemas.microsoft.com/office/drawing/2014/main" id="{2676DA05-0D5C-0E01-BB13-50B3B435D4B8}"/>
              </a:ext>
            </a:extLst>
          </p:cNvPr>
          <p:cNvPicPr>
            <a:picLocks noChangeAspect="1"/>
          </p:cNvPicPr>
          <p:nvPr/>
        </p:nvPicPr>
        <p:blipFill>
          <a:blip r:embed="rId4"/>
          <a:stretch>
            <a:fillRect/>
          </a:stretch>
        </p:blipFill>
        <p:spPr>
          <a:xfrm>
            <a:off x="3402501" y="5449757"/>
            <a:ext cx="2219635" cy="457264"/>
          </a:xfrm>
          <a:prstGeom prst="rect">
            <a:avLst/>
          </a:prstGeom>
          <a:ln>
            <a:solidFill>
              <a:srgbClr val="FF0000"/>
            </a:solidFill>
          </a:ln>
        </p:spPr>
      </p:pic>
      <p:pic>
        <p:nvPicPr>
          <p:cNvPr id="11" name="图片 10">
            <a:extLst>
              <a:ext uri="{FF2B5EF4-FFF2-40B4-BE49-F238E27FC236}">
                <a16:creationId xmlns:a16="http://schemas.microsoft.com/office/drawing/2014/main" id="{59A30713-EACF-38B8-6C39-258F18B65B51}"/>
              </a:ext>
            </a:extLst>
          </p:cNvPr>
          <p:cNvPicPr>
            <a:picLocks noChangeAspect="1"/>
          </p:cNvPicPr>
          <p:nvPr/>
        </p:nvPicPr>
        <p:blipFill>
          <a:blip r:embed="rId5"/>
          <a:stretch>
            <a:fillRect/>
          </a:stretch>
        </p:blipFill>
        <p:spPr>
          <a:xfrm>
            <a:off x="2851542" y="4873913"/>
            <a:ext cx="3278839" cy="450677"/>
          </a:xfrm>
          <a:prstGeom prst="rect">
            <a:avLst/>
          </a:prstGeom>
          <a:ln>
            <a:solidFill>
              <a:srgbClr val="FF0000"/>
            </a:solidFill>
          </a:ln>
        </p:spPr>
      </p:pic>
      <p:sp>
        <p:nvSpPr>
          <p:cNvPr id="14" name="文本框 13">
            <a:extLst>
              <a:ext uri="{FF2B5EF4-FFF2-40B4-BE49-F238E27FC236}">
                <a16:creationId xmlns:a16="http://schemas.microsoft.com/office/drawing/2014/main" id="{EFCB6DB3-8E2E-206C-DCDB-BEAC49BE7879}"/>
              </a:ext>
            </a:extLst>
          </p:cNvPr>
          <p:cNvSpPr txBox="1"/>
          <p:nvPr/>
        </p:nvSpPr>
        <p:spPr>
          <a:xfrm>
            <a:off x="423432" y="5001424"/>
            <a:ext cx="2303458" cy="646331"/>
          </a:xfrm>
          <a:prstGeom prst="rect">
            <a:avLst/>
          </a:prstGeom>
          <a:noFill/>
        </p:spPr>
        <p:txBody>
          <a:bodyPr wrap="square" rtlCol="0">
            <a:spAutoFit/>
          </a:bodyPr>
          <a:lstStyle/>
          <a:p>
            <a:r>
              <a:rPr lang="en-GB" dirty="0">
                <a:solidFill>
                  <a:srgbClr val="627313"/>
                </a:solidFill>
                <a:latin typeface="Helvetica" panose="020B0604020202020204" pitchFamily="34" charset="0"/>
                <a:cs typeface="Helvetica" panose="020B0604020202020204" pitchFamily="34" charset="0"/>
              </a:rPr>
              <a:t>Grey-box modelling using Split-as-a-Pro</a:t>
            </a:r>
          </a:p>
        </p:txBody>
      </p:sp>
      <p:pic>
        <p:nvPicPr>
          <p:cNvPr id="16" name="图片 15">
            <a:extLst>
              <a:ext uri="{FF2B5EF4-FFF2-40B4-BE49-F238E27FC236}">
                <a16:creationId xmlns:a16="http://schemas.microsoft.com/office/drawing/2014/main" id="{B22D3D57-627B-CC41-1FF1-22049B5682B4}"/>
              </a:ext>
            </a:extLst>
          </p:cNvPr>
          <p:cNvPicPr>
            <a:picLocks noChangeAspect="1"/>
          </p:cNvPicPr>
          <p:nvPr/>
        </p:nvPicPr>
        <p:blipFill>
          <a:blip r:embed="rId6"/>
          <a:stretch>
            <a:fillRect/>
          </a:stretch>
        </p:blipFill>
        <p:spPr>
          <a:xfrm>
            <a:off x="6255033" y="675772"/>
            <a:ext cx="5787311" cy="5506456"/>
          </a:xfrm>
          <a:prstGeom prst="rect">
            <a:avLst/>
          </a:prstGeom>
        </p:spPr>
      </p:pic>
    </p:spTree>
    <p:extLst>
      <p:ext uri="{BB962C8B-B14F-4D97-AF65-F5344CB8AC3E}">
        <p14:creationId xmlns:p14="http://schemas.microsoft.com/office/powerpoint/2010/main" val="3852359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69C96B22-05A9-4B7D-FDC3-23AE2E9D848F}"/>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D55F07CC-94D5-B9A0-B5AD-34CB6D79FBCF}"/>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E481F4E-2029-FFA5-BAD5-6FF9D6394BC6}"/>
              </a:ext>
            </a:extLst>
          </p:cNvPr>
          <p:cNvSpPr>
            <a:spLocks noGrp="1"/>
          </p:cNvSpPr>
          <p:nvPr>
            <p:ph type="sldNum" sz="quarter" idx="12"/>
          </p:nvPr>
        </p:nvSpPr>
        <p:spPr/>
        <p:txBody>
          <a:bodyPr/>
          <a:lstStyle/>
          <a:p>
            <a:fld id="{5ACA52AF-F19D-405C-AD5F-7D94B96A5CC3}" type="slidenum">
              <a:rPr lang="de-CH" noProof="0" smtClean="0"/>
              <a:t>2</a:t>
            </a:fld>
            <a:endParaRPr lang="de-CH" noProof="0"/>
          </a:p>
        </p:txBody>
      </p:sp>
      <p:sp>
        <p:nvSpPr>
          <p:cNvPr id="9" name="文本框 8">
            <a:extLst>
              <a:ext uri="{FF2B5EF4-FFF2-40B4-BE49-F238E27FC236}">
                <a16:creationId xmlns:a16="http://schemas.microsoft.com/office/drawing/2014/main" id="{BA98C563-DAEE-434F-ECA9-F2E1F2C9E7C5}"/>
              </a:ext>
            </a:extLst>
          </p:cNvPr>
          <p:cNvSpPr txBox="1"/>
          <p:nvPr/>
        </p:nvSpPr>
        <p:spPr>
          <a:xfrm>
            <a:off x="3322328" y="3097004"/>
            <a:ext cx="5272125" cy="461665"/>
          </a:xfrm>
          <a:prstGeom prst="rect">
            <a:avLst/>
          </a:prstGeom>
          <a:solidFill>
            <a:schemeClr val="accent1">
              <a:lumMod val="40000"/>
              <a:lumOff val="60000"/>
            </a:schemeClr>
          </a:solidFill>
        </p:spPr>
        <p:txBody>
          <a:bodyPr wrap="square">
            <a:spAutoFit/>
          </a:bodyPr>
          <a:lstStyle/>
          <a:p>
            <a:pPr rtl="0">
              <a:spcBef>
                <a:spcPts val="0"/>
              </a:spcBef>
              <a:spcAft>
                <a:spcPts val="0"/>
              </a:spcAft>
            </a:pPr>
            <a:r>
              <a:rPr lang="en-GB" sz="2400" b="0" i="0" u="none" strike="noStrike" dirty="0">
                <a:solidFill>
                  <a:srgbClr val="000000"/>
                </a:solidFill>
                <a:effectLst/>
                <a:latin typeface="Helvetica" panose="020B0604020202020204" pitchFamily="34" charset="0"/>
                <a:cs typeface="Helvetica" panose="020B0604020202020204" pitchFamily="34" charset="0"/>
              </a:rPr>
              <a:t>Large-scale interconnected systems !</a:t>
            </a:r>
            <a:endParaRPr lang="en-GB" sz="1600" dirty="0">
              <a:latin typeface="Helvetica" panose="020B0604020202020204" pitchFamily="34" charset="0"/>
              <a:cs typeface="Helvetica" panose="020B0604020202020204" pitchFamily="34" charset="0"/>
            </a:endParaRPr>
          </a:p>
        </p:txBody>
      </p:sp>
      <p:pic>
        <p:nvPicPr>
          <p:cNvPr id="1040" name="Picture 16" descr="Großraumwerkstatt zur Herstellung von Ammoniak einer petrochemischen Anlage. Außenrohrofen, Wellenkonverter, CO2-Adsorber mit Kopierraum. - Lizenzfrei Fabrik Stock-Foto">
            <a:extLst>
              <a:ext uri="{FF2B5EF4-FFF2-40B4-BE49-F238E27FC236}">
                <a16:creationId xmlns:a16="http://schemas.microsoft.com/office/drawing/2014/main" id="{557A366C-A3BE-1F95-194D-21CD4C296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2441" y="3565764"/>
            <a:ext cx="4219646" cy="295668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94E2866-2DF0-B08A-95D3-D1BAFA59F6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4449931" y="-477064"/>
            <a:ext cx="3063362" cy="40847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group of wind turbines in a field">
            <a:extLst>
              <a:ext uri="{FF2B5EF4-FFF2-40B4-BE49-F238E27FC236}">
                <a16:creationId xmlns:a16="http://schemas.microsoft.com/office/drawing/2014/main" id="{FDBB730D-82E7-306C-E423-F90C5A2E09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3662" y="3552376"/>
            <a:ext cx="3788285" cy="2841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2481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a:extLst>
              <a:ext uri="{FF2B5EF4-FFF2-40B4-BE49-F238E27FC236}">
                <a16:creationId xmlns:a16="http://schemas.microsoft.com/office/drawing/2014/main" id="{0798D9FD-5DBA-48C4-9294-AA5A542A0A4E}"/>
              </a:ext>
            </a:extLst>
          </p:cNvPr>
          <p:cNvSpPr>
            <a:spLocks noGrp="1"/>
          </p:cNvSpPr>
          <p:nvPr>
            <p:ph type="ftr" sz="quarter" idx="11"/>
          </p:nvPr>
        </p:nvSpPr>
        <p:spPr>
          <a:xfrm>
            <a:off x="2137410" y="6522444"/>
            <a:ext cx="5400000" cy="216000"/>
          </a:xfrm>
        </p:spPr>
        <p:txBody>
          <a:bodyPr/>
          <a:lstStyle/>
          <a:p>
            <a:r>
              <a:rPr lang="de-DE" dirty="0"/>
              <a:t>Automatic Control Laboratory </a:t>
            </a:r>
            <a:endParaRPr lang="de-CH" dirty="0"/>
          </a:p>
        </p:txBody>
      </p:sp>
      <p:sp>
        <p:nvSpPr>
          <p:cNvPr id="4" name="Datumsplatzhalter 3">
            <a:extLst>
              <a:ext uri="{FF2B5EF4-FFF2-40B4-BE49-F238E27FC236}">
                <a16:creationId xmlns:a16="http://schemas.microsoft.com/office/drawing/2014/main" id="{D787F48E-4D49-40AE-A9FC-A27213E0B0E5}"/>
              </a:ext>
            </a:extLst>
          </p:cNvPr>
          <p:cNvSpPr>
            <a:spLocks noGrp="1"/>
          </p:cNvSpPr>
          <p:nvPr>
            <p:ph type="dt" sz="half" idx="10"/>
          </p:nvPr>
        </p:nvSpPr>
        <p:spPr/>
        <p:txBody>
          <a:bodyPr/>
          <a:lstStyle/>
          <a:p>
            <a:fld id="{7260A9D5-8325-4620-96F6-FB312AC6FB66}" type="datetime1">
              <a:rPr lang="de-CH" noProof="0" smtClean="0"/>
              <a:t>30.10.2024</a:t>
            </a:fld>
            <a:endParaRPr lang="de-CH" noProof="0"/>
          </a:p>
        </p:txBody>
      </p:sp>
      <p:sp>
        <p:nvSpPr>
          <p:cNvPr id="6" name="Foliennummernplatzhalter 5">
            <a:extLst>
              <a:ext uri="{FF2B5EF4-FFF2-40B4-BE49-F238E27FC236}">
                <a16:creationId xmlns:a16="http://schemas.microsoft.com/office/drawing/2014/main" id="{08DF25AC-71F5-49EF-B424-0872223A925D}"/>
              </a:ext>
            </a:extLst>
          </p:cNvPr>
          <p:cNvSpPr>
            <a:spLocks noGrp="1"/>
          </p:cNvSpPr>
          <p:nvPr>
            <p:ph type="sldNum" sz="quarter" idx="12"/>
          </p:nvPr>
        </p:nvSpPr>
        <p:spPr/>
        <p:txBody>
          <a:bodyPr/>
          <a:lstStyle/>
          <a:p>
            <a:fld id="{5ACA52AF-F19D-405C-AD5F-7D94B96A5CC3}" type="slidenum">
              <a:rPr lang="de-CH" noProof="0" smtClean="0"/>
              <a:t>20</a:t>
            </a:fld>
            <a:endParaRPr lang="de-CH" noProof="0"/>
          </a:p>
        </p:txBody>
      </p:sp>
      <p:sp>
        <p:nvSpPr>
          <p:cNvPr id="3" name="Titel 2">
            <a:extLst>
              <a:ext uri="{FF2B5EF4-FFF2-40B4-BE49-F238E27FC236}">
                <a16:creationId xmlns:a16="http://schemas.microsoft.com/office/drawing/2014/main" id="{A166DFDE-4594-7FF1-B693-DB8118D7ACE0}"/>
              </a:ext>
            </a:extLst>
          </p:cNvPr>
          <p:cNvSpPr>
            <a:spLocks noGrp="1"/>
          </p:cNvSpPr>
          <p:nvPr>
            <p:ph type="title"/>
          </p:nvPr>
        </p:nvSpPr>
        <p:spPr>
          <a:xfrm>
            <a:off x="731837" y="260351"/>
            <a:ext cx="10728325" cy="900000"/>
          </a:xfrm>
        </p:spPr>
        <p:txBody>
          <a:bodyPr anchor="t">
            <a:normAutofit/>
          </a:bodyPr>
          <a:lstStyle/>
          <a:p>
            <a:r>
              <a:rPr lang="de-DE" b="1" err="1">
                <a:cs typeface="Arial"/>
              </a:rPr>
              <a:t>Conclusion</a:t>
            </a:r>
          </a:p>
        </p:txBody>
      </p:sp>
      <p:sp>
        <p:nvSpPr>
          <p:cNvPr id="9" name="TextBox 8">
            <a:extLst>
              <a:ext uri="{FF2B5EF4-FFF2-40B4-BE49-F238E27FC236}">
                <a16:creationId xmlns:a16="http://schemas.microsoft.com/office/drawing/2014/main" id="{940288A2-C164-C1E9-6076-A260E14D4D36}"/>
              </a:ext>
            </a:extLst>
          </p:cNvPr>
          <p:cNvSpPr txBox="1"/>
          <p:nvPr/>
        </p:nvSpPr>
        <p:spPr>
          <a:xfrm>
            <a:off x="155154" y="1069443"/>
            <a:ext cx="602303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Arial"/>
              </a:rPr>
              <a:t>Summary  </a:t>
            </a:r>
          </a:p>
          <a:p>
            <a:pPr marL="285750" indent="-285750">
              <a:buFont typeface="Arial"/>
              <a:buChar char="•"/>
            </a:pPr>
            <a:r>
              <a:rPr lang="en-US" dirty="0">
                <a:cs typeface="Arial"/>
              </a:rPr>
              <a:t>Linear convergence of </a:t>
            </a:r>
            <a:r>
              <a:rPr lang="en-GB" sz="1800" dirty="0">
                <a:solidFill>
                  <a:srgbClr val="000000"/>
                </a:solidFill>
                <a:latin typeface="Helvetica" panose="020B0604020202020204" pitchFamily="34" charset="0"/>
                <a:cs typeface="Helvetica" panose="020B0604020202020204" pitchFamily="34" charset="0"/>
              </a:rPr>
              <a:t>Split-as-a-Pro</a:t>
            </a:r>
            <a:endParaRPr lang="en-GB" sz="1800" dirty="0">
              <a:effectLst/>
              <a:latin typeface="Helvetica" panose="020B0604020202020204" pitchFamily="34" charset="0"/>
              <a:cs typeface="Helvetica" panose="020B0604020202020204" pitchFamily="34" charset="0"/>
            </a:endParaRPr>
          </a:p>
          <a:p>
            <a:pPr marL="285750" indent="-285750">
              <a:buFont typeface="Arial"/>
              <a:buChar char="•"/>
            </a:pPr>
            <a:r>
              <a:rPr lang="en-US" dirty="0">
                <a:cs typeface="Arial"/>
              </a:rPr>
              <a:t>Distributed algorithm outperforms for large-scale system</a:t>
            </a:r>
          </a:p>
          <a:p>
            <a:pPr marL="285750" indent="-285750">
              <a:buFont typeface="Arial"/>
              <a:buChar char="•"/>
            </a:pPr>
            <a:r>
              <a:rPr lang="en-US" dirty="0">
                <a:cs typeface="Arial"/>
              </a:rPr>
              <a:t>Runtime is influenced by the max degree of a node</a:t>
            </a:r>
          </a:p>
          <a:p>
            <a:r>
              <a:rPr lang="en-US" dirty="0">
                <a:cs typeface="Arial"/>
              </a:rPr>
              <a:t>    (interconnection structure design, graph clustering)</a:t>
            </a:r>
          </a:p>
          <a:p>
            <a:pPr marL="285750" indent="-285750">
              <a:buFont typeface="Arial" panose="020B0604020202020204" pitchFamily="34" charset="0"/>
              <a:buChar char="•"/>
            </a:pPr>
            <a:r>
              <a:rPr lang="en-US" dirty="0">
                <a:cs typeface="Arial"/>
              </a:rPr>
              <a:t>Can integrate both data-driven and model-based representations (grey-box modelling)</a:t>
            </a:r>
          </a:p>
        </p:txBody>
      </p:sp>
      <p:sp>
        <p:nvSpPr>
          <p:cNvPr id="7" name="TextBox 6">
            <a:extLst>
              <a:ext uri="{FF2B5EF4-FFF2-40B4-BE49-F238E27FC236}">
                <a16:creationId xmlns:a16="http://schemas.microsoft.com/office/drawing/2014/main" id="{3880FB46-E83E-1FC1-7331-1B506569C106}"/>
              </a:ext>
            </a:extLst>
          </p:cNvPr>
          <p:cNvSpPr txBox="1"/>
          <p:nvPr/>
        </p:nvSpPr>
        <p:spPr>
          <a:xfrm>
            <a:off x="155154" y="4093102"/>
            <a:ext cx="485799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Arial"/>
              </a:rPr>
              <a:t>Future research directions</a:t>
            </a:r>
          </a:p>
          <a:p>
            <a:pPr marL="285750" indent="-285750">
              <a:buFont typeface="Arial"/>
              <a:buChar char="•"/>
            </a:pPr>
            <a:r>
              <a:rPr lang="en-US" dirty="0">
                <a:cs typeface="Arial"/>
              </a:rPr>
              <a:t>Extend to infinite-horizon behavior and different optimization problems</a:t>
            </a:r>
          </a:p>
          <a:p>
            <a:pPr marL="285750" indent="-285750">
              <a:buFont typeface="Arial"/>
              <a:buChar char="•"/>
            </a:pPr>
            <a:r>
              <a:rPr lang="en-US" dirty="0">
                <a:cs typeface="Arial"/>
              </a:rPr>
              <a:t>Extend to nonlinear behaviors</a:t>
            </a:r>
          </a:p>
          <a:p>
            <a:pPr marL="285750" indent="-285750">
              <a:buFont typeface="Arial"/>
              <a:buChar char="•"/>
            </a:pPr>
            <a:r>
              <a:rPr lang="en-US" dirty="0">
                <a:cs typeface="Arial"/>
              </a:rPr>
              <a:t>Explore other operator splitting schemes to include regularization</a:t>
            </a:r>
          </a:p>
          <a:p>
            <a:pPr marL="285750" indent="-285750">
              <a:buFont typeface="Arial"/>
              <a:buChar char="•"/>
            </a:pPr>
            <a:r>
              <a:rPr lang="en-GB" dirty="0"/>
              <a:t>Design interconnection architectures</a:t>
            </a:r>
            <a:endParaRPr lang="en-US" dirty="0">
              <a:cs typeface="Arial"/>
            </a:endParaRPr>
          </a:p>
        </p:txBody>
      </p:sp>
      <p:pic>
        <p:nvPicPr>
          <p:cNvPr id="8" name="Picture 7">
            <a:extLst>
              <a:ext uri="{FF2B5EF4-FFF2-40B4-BE49-F238E27FC236}">
                <a16:creationId xmlns:a16="http://schemas.microsoft.com/office/drawing/2014/main" id="{CD4F0D50-CE8C-B4F7-A7F9-A0232FD9959F}"/>
              </a:ext>
            </a:extLst>
          </p:cNvPr>
          <p:cNvPicPr>
            <a:picLocks noChangeAspect="1"/>
          </p:cNvPicPr>
          <p:nvPr/>
        </p:nvPicPr>
        <p:blipFill>
          <a:blip r:embed="rId3"/>
          <a:stretch>
            <a:fillRect/>
          </a:stretch>
        </p:blipFill>
        <p:spPr>
          <a:xfrm>
            <a:off x="6144811" y="5491332"/>
            <a:ext cx="482813" cy="476410"/>
          </a:xfrm>
          <a:prstGeom prst="rect">
            <a:avLst/>
          </a:prstGeom>
        </p:spPr>
      </p:pic>
      <p:pic>
        <p:nvPicPr>
          <p:cNvPr id="12" name="Picture 11">
            <a:hlinkClick r:id="rId4"/>
            <a:extLst>
              <a:ext uri="{FF2B5EF4-FFF2-40B4-BE49-F238E27FC236}">
                <a16:creationId xmlns:a16="http://schemas.microsoft.com/office/drawing/2014/main" id="{15E64F10-EB1C-A649-FC58-3DB1C4B15502}"/>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673152" y="5490151"/>
            <a:ext cx="478017" cy="478017"/>
          </a:xfrm>
          <a:prstGeom prst="rect">
            <a:avLst/>
          </a:prstGeom>
        </p:spPr>
      </p:pic>
      <p:sp>
        <p:nvSpPr>
          <p:cNvPr id="20" name="TextBox 19">
            <a:extLst>
              <a:ext uri="{FF2B5EF4-FFF2-40B4-BE49-F238E27FC236}">
                <a16:creationId xmlns:a16="http://schemas.microsoft.com/office/drawing/2014/main" id="{E3673524-E507-1F8C-5500-67945602843C}"/>
              </a:ext>
            </a:extLst>
          </p:cNvPr>
          <p:cNvSpPr txBox="1"/>
          <p:nvPr/>
        </p:nvSpPr>
        <p:spPr>
          <a:xfrm>
            <a:off x="7926677" y="5537445"/>
            <a:ext cx="219315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hlinkClick r:id="rId6"/>
              </a:rPr>
              <a:t>Y</a:t>
            </a:r>
            <a:r>
              <a:rPr lang="en-US" altLang="zh-CN" dirty="0">
                <a:cs typeface="Arial"/>
                <a:hlinkClick r:id="rId6"/>
              </a:rPr>
              <a:t>u</a:t>
            </a:r>
            <a:r>
              <a:rPr lang="en-US" dirty="0">
                <a:cs typeface="Arial"/>
                <a:hlinkClick r:id="rId6"/>
              </a:rPr>
              <a:t> Tang</a:t>
            </a:r>
            <a:endParaRPr lang="en-US" dirty="0"/>
          </a:p>
        </p:txBody>
      </p:sp>
      <p:sp>
        <p:nvSpPr>
          <p:cNvPr id="28" name="TextBox 27">
            <a:extLst>
              <a:ext uri="{FF2B5EF4-FFF2-40B4-BE49-F238E27FC236}">
                <a16:creationId xmlns:a16="http://schemas.microsoft.com/office/drawing/2014/main" id="{60DA3F87-7EED-418C-2EE8-0395D24D3F6C}"/>
              </a:ext>
            </a:extLst>
          </p:cNvPr>
          <p:cNvSpPr txBox="1"/>
          <p:nvPr/>
        </p:nvSpPr>
        <p:spPr>
          <a:xfrm>
            <a:off x="8099400" y="5241271"/>
            <a:ext cx="4623226"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i="1" dirty="0">
                <a:latin typeface="Arial"/>
                <a:ea typeface="STXingkai"/>
                <a:cs typeface="Arial"/>
              </a:rPr>
              <a:t>Thank you!</a:t>
            </a:r>
            <a:endParaRPr lang="en-US" b="1" i="1" dirty="0">
              <a:latin typeface="Arial"/>
              <a:ea typeface="STXingkai"/>
              <a:cs typeface="Arial"/>
            </a:endParaRPr>
          </a:p>
          <a:p>
            <a:pPr algn="ctr"/>
            <a:r>
              <a:rPr lang="en-US" sz="3200" b="1" i="1" dirty="0">
                <a:latin typeface="Arial"/>
                <a:ea typeface="STXingkai"/>
                <a:cs typeface="Arial"/>
              </a:rPr>
              <a:t>Questions?</a:t>
            </a:r>
            <a:endParaRPr lang="en-US" b="1" i="1" dirty="0">
              <a:latin typeface="Arial"/>
              <a:ea typeface="STXingkai"/>
              <a:cs typeface="Arial"/>
            </a:endParaRPr>
          </a:p>
        </p:txBody>
      </p:sp>
      <p:sp>
        <p:nvSpPr>
          <p:cNvPr id="30" name="TextBox 29">
            <a:extLst>
              <a:ext uri="{FF2B5EF4-FFF2-40B4-BE49-F238E27FC236}">
                <a16:creationId xmlns:a16="http://schemas.microsoft.com/office/drawing/2014/main" id="{9D102AEE-65BA-A076-CB95-73C2ABACF804}"/>
              </a:ext>
            </a:extLst>
          </p:cNvPr>
          <p:cNvSpPr txBox="1"/>
          <p:nvPr/>
        </p:nvSpPr>
        <p:spPr>
          <a:xfrm>
            <a:off x="6152494" y="6115339"/>
            <a:ext cx="274544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dirty="0">
                <a:cs typeface="Arial"/>
              </a:rPr>
              <a:t>yutang@student.ethz.ch</a:t>
            </a:r>
          </a:p>
        </p:txBody>
      </p:sp>
      <p:grpSp>
        <p:nvGrpSpPr>
          <p:cNvPr id="81" name="组合 80">
            <a:extLst>
              <a:ext uri="{FF2B5EF4-FFF2-40B4-BE49-F238E27FC236}">
                <a16:creationId xmlns:a16="http://schemas.microsoft.com/office/drawing/2014/main" id="{F07E6087-0447-F025-B126-B0443A5E9E91}"/>
              </a:ext>
            </a:extLst>
          </p:cNvPr>
          <p:cNvGrpSpPr/>
          <p:nvPr/>
        </p:nvGrpSpPr>
        <p:grpSpPr>
          <a:xfrm>
            <a:off x="5742904" y="499832"/>
            <a:ext cx="6310061" cy="4329727"/>
            <a:chOff x="4625044" y="405670"/>
            <a:chExt cx="6972294" cy="3449100"/>
          </a:xfrm>
        </p:grpSpPr>
        <p:grpSp>
          <p:nvGrpSpPr>
            <p:cNvPr id="36" name="组合 35">
              <a:extLst>
                <a:ext uri="{FF2B5EF4-FFF2-40B4-BE49-F238E27FC236}">
                  <a16:creationId xmlns:a16="http://schemas.microsoft.com/office/drawing/2014/main" id="{AC3EC745-DD55-4521-5729-6D0282FB4DA9}"/>
                </a:ext>
              </a:extLst>
            </p:cNvPr>
            <p:cNvGrpSpPr/>
            <p:nvPr/>
          </p:nvGrpSpPr>
          <p:grpSpPr>
            <a:xfrm>
              <a:off x="6038210" y="2683387"/>
              <a:ext cx="4666879" cy="1144638"/>
              <a:chOff x="6038210" y="2683387"/>
              <a:chExt cx="4666879" cy="1144638"/>
            </a:xfrm>
            <a:solidFill>
              <a:srgbClr val="3B3BFF"/>
            </a:solidFill>
          </p:grpSpPr>
          <p:pic>
            <p:nvPicPr>
              <p:cNvPr id="40" name="图片 39">
                <a:extLst>
                  <a:ext uri="{FF2B5EF4-FFF2-40B4-BE49-F238E27FC236}">
                    <a16:creationId xmlns:a16="http://schemas.microsoft.com/office/drawing/2014/main" id="{930B2CA9-B41A-F9FD-1EC4-46D8866CB454}"/>
                  </a:ext>
                </a:extLst>
              </p:cNvPr>
              <p:cNvPicPr>
                <a:picLocks noChangeAspect="1"/>
              </p:cNvPicPr>
              <p:nvPr/>
            </p:nvPicPr>
            <p:blipFill>
              <a:blip r:embed="rId7"/>
              <a:stretch>
                <a:fillRect/>
              </a:stretch>
            </p:blipFill>
            <p:spPr>
              <a:xfrm>
                <a:off x="7599209" y="2935265"/>
                <a:ext cx="3105880" cy="887994"/>
              </a:xfrm>
              <a:prstGeom prst="rect">
                <a:avLst/>
              </a:prstGeom>
              <a:grpFill/>
              <a:ln>
                <a:noFill/>
              </a:ln>
            </p:spPr>
          </p:pic>
          <p:pic>
            <p:nvPicPr>
              <p:cNvPr id="41" name="Picture 4" descr="Curriculum Vitae - Jan C. Willems">
                <a:extLst>
                  <a:ext uri="{FF2B5EF4-FFF2-40B4-BE49-F238E27FC236}">
                    <a16:creationId xmlns:a16="http://schemas.microsoft.com/office/drawing/2014/main" id="{5853E974-2086-28C9-4ECB-3927B291486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22340" y="2683387"/>
                <a:ext cx="757400" cy="642901"/>
              </a:xfrm>
              <a:prstGeom prst="rect">
                <a:avLst/>
              </a:prstGeom>
              <a:grpFill/>
              <a:ln>
                <a:noFill/>
              </a:ln>
            </p:spPr>
          </p:pic>
          <p:pic>
            <p:nvPicPr>
              <p:cNvPr id="42" name="图片 41">
                <a:extLst>
                  <a:ext uri="{FF2B5EF4-FFF2-40B4-BE49-F238E27FC236}">
                    <a16:creationId xmlns:a16="http://schemas.microsoft.com/office/drawing/2014/main" id="{EA6AD048-479A-0537-8927-41B4E8909EE3}"/>
                  </a:ext>
                </a:extLst>
              </p:cNvPr>
              <p:cNvPicPr>
                <a:picLocks noChangeAspect="1"/>
              </p:cNvPicPr>
              <p:nvPr/>
            </p:nvPicPr>
            <p:blipFill>
              <a:blip r:embed="rId9"/>
              <a:stretch>
                <a:fillRect/>
              </a:stretch>
            </p:blipFill>
            <p:spPr>
              <a:xfrm>
                <a:off x="6359502" y="3053280"/>
                <a:ext cx="1143902" cy="247165"/>
              </a:xfrm>
              <a:prstGeom prst="rect">
                <a:avLst/>
              </a:prstGeom>
              <a:grpFill/>
              <a:ln>
                <a:noFill/>
              </a:ln>
            </p:spPr>
          </p:pic>
          <p:pic>
            <p:nvPicPr>
              <p:cNvPr id="43" name="Picture 2">
                <a:extLst>
                  <a:ext uri="{FF2B5EF4-FFF2-40B4-BE49-F238E27FC236}">
                    <a16:creationId xmlns:a16="http://schemas.microsoft.com/office/drawing/2014/main" id="{C1484692-3137-8D61-E390-75687E2DCFB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38210" y="3337789"/>
                <a:ext cx="1608196" cy="490236"/>
              </a:xfrm>
              <a:prstGeom prst="rect">
                <a:avLst/>
              </a:prstGeom>
              <a:grpFill/>
              <a:ln>
                <a:noFill/>
              </a:ln>
            </p:spPr>
          </p:pic>
        </p:grpSp>
        <p:grpSp>
          <p:nvGrpSpPr>
            <p:cNvPr id="44" name="组合 43">
              <a:extLst>
                <a:ext uri="{FF2B5EF4-FFF2-40B4-BE49-F238E27FC236}">
                  <a16:creationId xmlns:a16="http://schemas.microsoft.com/office/drawing/2014/main" id="{4CBEC214-A7A4-7FA0-ACE5-71FF6B0AC398}"/>
                </a:ext>
              </a:extLst>
            </p:cNvPr>
            <p:cNvGrpSpPr/>
            <p:nvPr/>
          </p:nvGrpSpPr>
          <p:grpSpPr>
            <a:xfrm>
              <a:off x="5534533" y="405670"/>
              <a:ext cx="5357818" cy="1805932"/>
              <a:chOff x="5970460" y="426474"/>
              <a:chExt cx="5357818" cy="1805932"/>
            </a:xfrm>
          </p:grpSpPr>
          <p:pic>
            <p:nvPicPr>
              <p:cNvPr id="45" name="图片 44">
                <a:extLst>
                  <a:ext uri="{FF2B5EF4-FFF2-40B4-BE49-F238E27FC236}">
                    <a16:creationId xmlns:a16="http://schemas.microsoft.com/office/drawing/2014/main" id="{DDD02CDC-85F7-AA74-FC24-B51DE29BA36E}"/>
                  </a:ext>
                </a:extLst>
              </p:cNvPr>
              <p:cNvPicPr>
                <a:picLocks noChangeAspect="1"/>
              </p:cNvPicPr>
              <p:nvPr/>
            </p:nvPicPr>
            <p:blipFill>
              <a:blip r:embed="rId11"/>
              <a:stretch>
                <a:fillRect/>
              </a:stretch>
            </p:blipFill>
            <p:spPr>
              <a:xfrm>
                <a:off x="6121858" y="426474"/>
                <a:ext cx="1458447" cy="238884"/>
              </a:xfrm>
              <a:prstGeom prst="rect">
                <a:avLst/>
              </a:prstGeom>
              <a:ln>
                <a:solidFill>
                  <a:schemeClr val="accent4"/>
                </a:solidFill>
              </a:ln>
            </p:spPr>
          </p:pic>
          <p:grpSp>
            <p:nvGrpSpPr>
              <p:cNvPr id="46" name="组合 45">
                <a:extLst>
                  <a:ext uri="{FF2B5EF4-FFF2-40B4-BE49-F238E27FC236}">
                    <a16:creationId xmlns:a16="http://schemas.microsoft.com/office/drawing/2014/main" id="{F0C30715-B985-7297-779D-A5277B6BE4D6}"/>
                  </a:ext>
                </a:extLst>
              </p:cNvPr>
              <p:cNvGrpSpPr/>
              <p:nvPr/>
            </p:nvGrpSpPr>
            <p:grpSpPr>
              <a:xfrm>
                <a:off x="8231110" y="663618"/>
                <a:ext cx="1536021" cy="1396494"/>
                <a:chOff x="8374138" y="4664855"/>
                <a:chExt cx="1649972" cy="1463329"/>
              </a:xfrm>
            </p:grpSpPr>
            <p:sp>
              <p:nvSpPr>
                <p:cNvPr id="61" name="平行四边形 60">
                  <a:extLst>
                    <a:ext uri="{FF2B5EF4-FFF2-40B4-BE49-F238E27FC236}">
                      <a16:creationId xmlns:a16="http://schemas.microsoft.com/office/drawing/2014/main" id="{AFED270D-FC4A-E541-AB04-69DF02A7ACA4}"/>
                    </a:ext>
                  </a:extLst>
                </p:cNvPr>
                <p:cNvSpPr/>
                <p:nvPr/>
              </p:nvSpPr>
              <p:spPr>
                <a:xfrm>
                  <a:off x="8675370" y="5132070"/>
                  <a:ext cx="1348740" cy="996114"/>
                </a:xfrm>
                <a:prstGeom prst="parallelogram">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6">
                        <a:lumMod val="20000"/>
                        <a:lumOff val="80000"/>
                      </a:schemeClr>
                    </a:solidFill>
                  </a:endParaRPr>
                </a:p>
              </p:txBody>
            </p:sp>
            <p:sp>
              <p:nvSpPr>
                <p:cNvPr id="62" name="平行四边形 61">
                  <a:extLst>
                    <a:ext uri="{FF2B5EF4-FFF2-40B4-BE49-F238E27FC236}">
                      <a16:creationId xmlns:a16="http://schemas.microsoft.com/office/drawing/2014/main" id="{21E8508F-4B30-4CF0-9EF7-0BA67BF51B24}"/>
                    </a:ext>
                  </a:extLst>
                </p:cNvPr>
                <p:cNvSpPr/>
                <p:nvPr/>
              </p:nvSpPr>
              <p:spPr>
                <a:xfrm>
                  <a:off x="8374138" y="4880142"/>
                  <a:ext cx="1360810" cy="1097036"/>
                </a:xfrm>
                <a:prstGeom prst="parallelogram">
                  <a:avLst/>
                </a:prstGeom>
                <a:solidFill>
                  <a:schemeClr val="accent1">
                    <a:lumMod val="40000"/>
                    <a:lumOff val="60000"/>
                  </a:schemeClr>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椭圆 62">
                  <a:extLst>
                    <a:ext uri="{FF2B5EF4-FFF2-40B4-BE49-F238E27FC236}">
                      <a16:creationId xmlns:a16="http://schemas.microsoft.com/office/drawing/2014/main" id="{6657DDBA-613E-4A04-4AE9-6153A748BD15}"/>
                    </a:ext>
                  </a:extLst>
                </p:cNvPr>
                <p:cNvSpPr/>
                <p:nvPr/>
              </p:nvSpPr>
              <p:spPr>
                <a:xfrm>
                  <a:off x="9681155" y="4664855"/>
                  <a:ext cx="98850" cy="107228"/>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cxnSp>
              <p:nvCxnSpPr>
                <p:cNvPr id="64" name="直接连接符 63">
                  <a:extLst>
                    <a:ext uri="{FF2B5EF4-FFF2-40B4-BE49-F238E27FC236}">
                      <a16:creationId xmlns:a16="http://schemas.microsoft.com/office/drawing/2014/main" id="{3BB2E705-5B4B-51B9-6243-D5765DFC1AB6}"/>
                    </a:ext>
                  </a:extLst>
                </p:cNvPr>
                <p:cNvCxnSpPr>
                  <a:cxnSpLocks/>
                </p:cNvCxnSpPr>
                <p:nvPr/>
              </p:nvCxnSpPr>
              <p:spPr>
                <a:xfrm flipH="1">
                  <a:off x="9371171" y="5189220"/>
                  <a:ext cx="194310" cy="881814"/>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259E3933-0CAD-0423-A8B5-E18D284B40BF}"/>
                    </a:ext>
                  </a:extLst>
                </p:cNvPr>
                <p:cNvCxnSpPr>
                  <a:cxnSpLocks/>
                  <a:stCxn id="63" idx="3"/>
                </p:cNvCxnSpPr>
                <p:nvPr/>
              </p:nvCxnSpPr>
              <p:spPr>
                <a:xfrm flipH="1">
                  <a:off x="9152149" y="4756380"/>
                  <a:ext cx="543482" cy="432840"/>
                </a:xfrm>
                <a:prstGeom prst="line">
                  <a:avLst/>
                </a:prstGeom>
              </p:spPr>
              <p:style>
                <a:lnRef idx="2">
                  <a:schemeClr val="dk1"/>
                </a:lnRef>
                <a:fillRef idx="0">
                  <a:schemeClr val="dk1"/>
                </a:fillRef>
                <a:effectRef idx="1">
                  <a:schemeClr val="dk1"/>
                </a:effectRef>
                <a:fontRef idx="minor">
                  <a:schemeClr val="tx1"/>
                </a:fontRef>
              </p:style>
            </p:cxnSp>
            <p:cxnSp>
              <p:nvCxnSpPr>
                <p:cNvPr id="66" name="直接连接符 65">
                  <a:extLst>
                    <a:ext uri="{FF2B5EF4-FFF2-40B4-BE49-F238E27FC236}">
                      <a16:creationId xmlns:a16="http://schemas.microsoft.com/office/drawing/2014/main" id="{A72415AB-1024-8C15-4688-B6A63EA13A05}"/>
                    </a:ext>
                  </a:extLst>
                </p:cNvPr>
                <p:cNvCxnSpPr>
                  <a:cxnSpLocks/>
                </p:cNvCxnSpPr>
                <p:nvPr/>
              </p:nvCxnSpPr>
              <p:spPr>
                <a:xfrm flipH="1" flipV="1">
                  <a:off x="9152149" y="5189220"/>
                  <a:ext cx="648891" cy="239440"/>
                </a:xfrm>
                <a:prstGeom prst="line">
                  <a:avLst/>
                </a:prstGeom>
              </p:spPr>
              <p:style>
                <a:lnRef idx="2">
                  <a:schemeClr val="dk1"/>
                </a:lnRef>
                <a:fillRef idx="0">
                  <a:schemeClr val="dk1"/>
                </a:fillRef>
                <a:effectRef idx="1">
                  <a:schemeClr val="dk1"/>
                </a:effectRef>
                <a:fontRef idx="minor">
                  <a:schemeClr val="tx1"/>
                </a:fontRef>
              </p:style>
            </p:cxnSp>
            <p:cxnSp>
              <p:nvCxnSpPr>
                <p:cNvPr id="67" name="直接连接符 66">
                  <a:extLst>
                    <a:ext uri="{FF2B5EF4-FFF2-40B4-BE49-F238E27FC236}">
                      <a16:creationId xmlns:a16="http://schemas.microsoft.com/office/drawing/2014/main" id="{2A5ADA14-DCAA-B45D-6965-FD553ECEF9D1}"/>
                    </a:ext>
                  </a:extLst>
                </p:cNvPr>
                <p:cNvCxnSpPr>
                  <a:cxnSpLocks/>
                </p:cNvCxnSpPr>
                <p:nvPr/>
              </p:nvCxnSpPr>
              <p:spPr>
                <a:xfrm flipH="1">
                  <a:off x="9152149" y="5428660"/>
                  <a:ext cx="648891" cy="35111"/>
                </a:xfrm>
                <a:prstGeom prst="line">
                  <a:avLst/>
                </a:prstGeom>
              </p:spPr>
              <p:style>
                <a:lnRef idx="2">
                  <a:schemeClr val="dk1"/>
                </a:lnRef>
                <a:fillRef idx="0">
                  <a:schemeClr val="dk1"/>
                </a:fillRef>
                <a:effectRef idx="1">
                  <a:schemeClr val="dk1"/>
                </a:effectRef>
                <a:fontRef idx="minor">
                  <a:schemeClr val="tx1"/>
                </a:fontRef>
              </p:style>
            </p:cxnSp>
            <p:cxnSp>
              <p:nvCxnSpPr>
                <p:cNvPr id="68" name="直接连接符 67">
                  <a:extLst>
                    <a:ext uri="{FF2B5EF4-FFF2-40B4-BE49-F238E27FC236}">
                      <a16:creationId xmlns:a16="http://schemas.microsoft.com/office/drawing/2014/main" id="{C14F49B3-50E8-7C83-975D-556EC4939CD1}"/>
                    </a:ext>
                  </a:extLst>
                </p:cNvPr>
                <p:cNvCxnSpPr>
                  <a:cxnSpLocks/>
                </p:cNvCxnSpPr>
                <p:nvPr/>
              </p:nvCxnSpPr>
              <p:spPr>
                <a:xfrm flipH="1" flipV="1">
                  <a:off x="9152149" y="5463771"/>
                  <a:ext cx="496715" cy="104920"/>
                </a:xfrm>
                <a:prstGeom prst="line">
                  <a:avLst/>
                </a:prstGeom>
              </p:spPr>
              <p:style>
                <a:lnRef idx="2">
                  <a:schemeClr val="dk1"/>
                </a:lnRef>
                <a:fillRef idx="0">
                  <a:schemeClr val="dk1"/>
                </a:fillRef>
                <a:effectRef idx="1">
                  <a:schemeClr val="dk1"/>
                </a:effectRef>
                <a:fontRef idx="minor">
                  <a:schemeClr val="tx1"/>
                </a:fontRef>
              </p:style>
            </p:cxnSp>
            <p:cxnSp>
              <p:nvCxnSpPr>
                <p:cNvPr id="69" name="直接连接符 68">
                  <a:extLst>
                    <a:ext uri="{FF2B5EF4-FFF2-40B4-BE49-F238E27FC236}">
                      <a16:creationId xmlns:a16="http://schemas.microsoft.com/office/drawing/2014/main" id="{6CA66E23-2513-958A-E326-F09A55F4BBD5}"/>
                    </a:ext>
                  </a:extLst>
                </p:cNvPr>
                <p:cNvCxnSpPr>
                  <a:cxnSpLocks/>
                </p:cNvCxnSpPr>
                <p:nvPr/>
              </p:nvCxnSpPr>
              <p:spPr>
                <a:xfrm flipH="1">
                  <a:off x="9265920" y="5574524"/>
                  <a:ext cx="371129" cy="47868"/>
                </a:xfrm>
                <a:prstGeom prst="line">
                  <a:avLst/>
                </a:prstGeom>
              </p:spPr>
              <p:style>
                <a:lnRef idx="2">
                  <a:schemeClr val="dk1"/>
                </a:lnRef>
                <a:fillRef idx="0">
                  <a:schemeClr val="dk1"/>
                </a:fillRef>
                <a:effectRef idx="1">
                  <a:schemeClr val="dk1"/>
                </a:effectRef>
                <a:fontRef idx="minor">
                  <a:schemeClr val="tx1"/>
                </a:fontRef>
              </p:style>
            </p:cxnSp>
            <p:cxnSp>
              <p:nvCxnSpPr>
                <p:cNvPr id="70" name="直接连接符 69">
                  <a:extLst>
                    <a:ext uri="{FF2B5EF4-FFF2-40B4-BE49-F238E27FC236}">
                      <a16:creationId xmlns:a16="http://schemas.microsoft.com/office/drawing/2014/main" id="{6C15AE1F-3EF0-EF99-3136-A241428C4051}"/>
                    </a:ext>
                  </a:extLst>
                </p:cNvPr>
                <p:cNvCxnSpPr>
                  <a:cxnSpLocks/>
                </p:cNvCxnSpPr>
                <p:nvPr/>
              </p:nvCxnSpPr>
              <p:spPr>
                <a:xfrm>
                  <a:off x="9265920" y="5618127"/>
                  <a:ext cx="202406" cy="85084"/>
                </a:xfrm>
                <a:prstGeom prst="line">
                  <a:avLst/>
                </a:prstGeom>
              </p:spPr>
              <p:style>
                <a:lnRef idx="2">
                  <a:schemeClr val="dk1"/>
                </a:lnRef>
                <a:fillRef idx="0">
                  <a:schemeClr val="dk1"/>
                </a:fillRef>
                <a:effectRef idx="1">
                  <a:schemeClr val="dk1"/>
                </a:effectRef>
                <a:fontRef idx="minor">
                  <a:schemeClr val="tx1"/>
                </a:fontRef>
              </p:style>
            </p:cxnSp>
            <p:sp>
              <p:nvSpPr>
                <p:cNvPr id="71" name="椭圆 70">
                  <a:extLst>
                    <a:ext uri="{FF2B5EF4-FFF2-40B4-BE49-F238E27FC236}">
                      <a16:creationId xmlns:a16="http://schemas.microsoft.com/office/drawing/2014/main" id="{8E574F39-D7EE-0D84-A4DA-F0EE2A81F346}"/>
                    </a:ext>
                  </a:extLst>
                </p:cNvPr>
                <p:cNvSpPr/>
                <p:nvPr/>
              </p:nvSpPr>
              <p:spPr>
                <a:xfrm>
                  <a:off x="9384307" y="5673181"/>
                  <a:ext cx="141197" cy="117408"/>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grpSp>
          <p:pic>
            <p:nvPicPr>
              <p:cNvPr id="47" name="Picture 2" descr="The World John von Neumann Built | The ...">
                <a:extLst>
                  <a:ext uri="{FF2B5EF4-FFF2-40B4-BE49-F238E27FC236}">
                    <a16:creationId xmlns:a16="http://schemas.microsoft.com/office/drawing/2014/main" id="{E6C757D1-7CA1-41D1-5EDD-A8EFEB3750A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870892" y="869214"/>
                <a:ext cx="793387" cy="499021"/>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组合 47">
                <a:extLst>
                  <a:ext uri="{FF2B5EF4-FFF2-40B4-BE49-F238E27FC236}">
                    <a16:creationId xmlns:a16="http://schemas.microsoft.com/office/drawing/2014/main" id="{1EF1E122-F7A4-9E45-8428-211110D41099}"/>
                  </a:ext>
                </a:extLst>
              </p:cNvPr>
              <p:cNvGrpSpPr/>
              <p:nvPr/>
            </p:nvGrpSpPr>
            <p:grpSpPr>
              <a:xfrm>
                <a:off x="5970460" y="464806"/>
                <a:ext cx="2429763" cy="1767600"/>
                <a:chOff x="4310083" y="4306971"/>
                <a:chExt cx="2429763" cy="1767600"/>
              </a:xfrm>
            </p:grpSpPr>
            <p:grpSp>
              <p:nvGrpSpPr>
                <p:cNvPr id="50" name="组合 49">
                  <a:extLst>
                    <a:ext uri="{FF2B5EF4-FFF2-40B4-BE49-F238E27FC236}">
                      <a16:creationId xmlns:a16="http://schemas.microsoft.com/office/drawing/2014/main" id="{4C52957B-6AE7-99CC-E965-E95835C4DFEC}"/>
                    </a:ext>
                  </a:extLst>
                </p:cNvPr>
                <p:cNvGrpSpPr/>
                <p:nvPr/>
              </p:nvGrpSpPr>
              <p:grpSpPr>
                <a:xfrm>
                  <a:off x="4310083" y="4306971"/>
                  <a:ext cx="2428045" cy="1736526"/>
                  <a:chOff x="2223369" y="4339829"/>
                  <a:chExt cx="2428045" cy="1736526"/>
                </a:xfrm>
              </p:grpSpPr>
              <p:sp>
                <p:nvSpPr>
                  <p:cNvPr id="53" name="平行四边形 52">
                    <a:extLst>
                      <a:ext uri="{FF2B5EF4-FFF2-40B4-BE49-F238E27FC236}">
                        <a16:creationId xmlns:a16="http://schemas.microsoft.com/office/drawing/2014/main" id="{FE89DFD2-41AF-B1D7-EAB7-68306B248DDB}"/>
                      </a:ext>
                    </a:extLst>
                  </p:cNvPr>
                  <p:cNvSpPr/>
                  <p:nvPr/>
                </p:nvSpPr>
                <p:spPr>
                  <a:xfrm>
                    <a:off x="2223369" y="4924270"/>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a:p>
                </p:txBody>
              </p:sp>
              <p:sp>
                <p:nvSpPr>
                  <p:cNvPr id="54" name="任意多边形: 形状 53">
                    <a:extLst>
                      <a:ext uri="{FF2B5EF4-FFF2-40B4-BE49-F238E27FC236}">
                        <a16:creationId xmlns:a16="http://schemas.microsoft.com/office/drawing/2014/main" id="{8218A604-978B-D093-1741-F59B5E89247C}"/>
                      </a:ext>
                    </a:extLst>
                  </p:cNvPr>
                  <p:cNvSpPr/>
                  <p:nvPr/>
                </p:nvSpPr>
                <p:spPr>
                  <a:xfrm>
                    <a:off x="2607679" y="5397981"/>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55" name="任意多边形: 形状 54">
                    <a:extLst>
                      <a:ext uri="{FF2B5EF4-FFF2-40B4-BE49-F238E27FC236}">
                        <a16:creationId xmlns:a16="http://schemas.microsoft.com/office/drawing/2014/main" id="{5FA9ECAE-1B72-D820-0B2C-83933ECD0E48}"/>
                      </a:ext>
                    </a:extLst>
                  </p:cNvPr>
                  <p:cNvSpPr/>
                  <p:nvPr/>
                </p:nvSpPr>
                <p:spPr>
                  <a:xfrm>
                    <a:off x="3339797" y="5438402"/>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sp>
                <p:nvSpPr>
                  <p:cNvPr id="56" name="文本框 55">
                    <a:extLst>
                      <a:ext uri="{FF2B5EF4-FFF2-40B4-BE49-F238E27FC236}">
                        <a16:creationId xmlns:a16="http://schemas.microsoft.com/office/drawing/2014/main" id="{FA40AC46-C51E-4362-E773-2D942D94E760}"/>
                      </a:ext>
                    </a:extLst>
                  </p:cNvPr>
                  <p:cNvSpPr txBox="1"/>
                  <p:nvPr/>
                </p:nvSpPr>
                <p:spPr>
                  <a:xfrm>
                    <a:off x="2628464" y="5456276"/>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57" name="文本框 56">
                    <a:extLst>
                      <a:ext uri="{FF2B5EF4-FFF2-40B4-BE49-F238E27FC236}">
                        <a16:creationId xmlns:a16="http://schemas.microsoft.com/office/drawing/2014/main" id="{34709CEA-6DB6-678C-3DA1-7562A6CA7FF8}"/>
                      </a:ext>
                    </a:extLst>
                  </p:cNvPr>
                  <p:cNvSpPr txBox="1"/>
                  <p:nvPr/>
                </p:nvSpPr>
                <p:spPr>
                  <a:xfrm>
                    <a:off x="3537755" y="5528020"/>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58" name="任意多边形: 形状 57">
                    <a:extLst>
                      <a:ext uri="{FF2B5EF4-FFF2-40B4-BE49-F238E27FC236}">
                        <a16:creationId xmlns:a16="http://schemas.microsoft.com/office/drawing/2014/main" id="{06712D48-0A11-FF4F-B73E-24AE206DBB7F}"/>
                      </a:ext>
                    </a:extLst>
                  </p:cNvPr>
                  <p:cNvSpPr/>
                  <p:nvPr/>
                </p:nvSpPr>
                <p:spPr>
                  <a:xfrm>
                    <a:off x="3271083" y="4339829"/>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59" name="文本框 58">
                    <a:extLst>
                      <a:ext uri="{FF2B5EF4-FFF2-40B4-BE49-F238E27FC236}">
                        <a16:creationId xmlns:a16="http://schemas.microsoft.com/office/drawing/2014/main" id="{94B3BC74-B540-2B10-0060-466765DA2EFC}"/>
                      </a:ext>
                    </a:extLst>
                  </p:cNvPr>
                  <p:cNvSpPr txBox="1"/>
                  <p:nvPr/>
                </p:nvSpPr>
                <p:spPr>
                  <a:xfrm>
                    <a:off x="3204991" y="4483146"/>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60" name="直接箭头连接符 59">
                    <a:extLst>
                      <a:ext uri="{FF2B5EF4-FFF2-40B4-BE49-F238E27FC236}">
                        <a16:creationId xmlns:a16="http://schemas.microsoft.com/office/drawing/2014/main" id="{770A6B09-1B07-0169-BD80-B9FC35A605D1}"/>
                      </a:ext>
                    </a:extLst>
                  </p:cNvPr>
                  <p:cNvCxnSpPr>
                    <a:cxnSpLocks/>
                  </p:cNvCxnSpPr>
                  <p:nvPr/>
                </p:nvCxnSpPr>
                <p:spPr>
                  <a:xfrm flipH="1">
                    <a:off x="3604437" y="4511694"/>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grpSp>
            <p:pic>
              <p:nvPicPr>
                <p:cNvPr id="51" name="图片 50">
                  <a:extLst>
                    <a:ext uri="{FF2B5EF4-FFF2-40B4-BE49-F238E27FC236}">
                      <a16:creationId xmlns:a16="http://schemas.microsoft.com/office/drawing/2014/main" id="{3D6E1762-BD3F-9230-6A1E-6C1918A8F7D7}"/>
                    </a:ext>
                  </a:extLst>
                </p:cNvPr>
                <p:cNvPicPr>
                  <a:picLocks noChangeAspect="1"/>
                </p:cNvPicPr>
                <p:nvPr/>
              </p:nvPicPr>
              <p:blipFill>
                <a:blip r:embed="rId13"/>
                <a:stretch>
                  <a:fillRect/>
                </a:stretch>
              </p:blipFill>
              <p:spPr>
                <a:xfrm>
                  <a:off x="5873395" y="4960890"/>
                  <a:ext cx="866451" cy="264162"/>
                </a:xfrm>
                <a:prstGeom prst="rect">
                  <a:avLst/>
                </a:prstGeom>
              </p:spPr>
            </p:pic>
            <p:sp>
              <p:nvSpPr>
                <p:cNvPr id="52" name="文本框 51">
                  <a:extLst>
                    <a:ext uri="{FF2B5EF4-FFF2-40B4-BE49-F238E27FC236}">
                      <a16:creationId xmlns:a16="http://schemas.microsoft.com/office/drawing/2014/main" id="{349E000B-64C8-D472-446C-87C26C850889}"/>
                    </a:ext>
                  </a:extLst>
                </p:cNvPr>
                <p:cNvSpPr txBox="1"/>
                <p:nvPr/>
              </p:nvSpPr>
              <p:spPr>
                <a:xfrm>
                  <a:off x="4310083" y="5612906"/>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pic>
            <p:nvPicPr>
              <p:cNvPr id="49" name="图片 48">
                <a:extLst>
                  <a:ext uri="{FF2B5EF4-FFF2-40B4-BE49-F238E27FC236}">
                    <a16:creationId xmlns:a16="http://schemas.microsoft.com/office/drawing/2014/main" id="{B2637556-5DF1-AF19-777D-29BF1D545949}"/>
                  </a:ext>
                </a:extLst>
              </p:cNvPr>
              <p:cNvPicPr>
                <a:picLocks noChangeAspect="1"/>
              </p:cNvPicPr>
              <p:nvPr/>
            </p:nvPicPr>
            <p:blipFill>
              <a:blip r:embed="rId14"/>
              <a:stretch>
                <a:fillRect/>
              </a:stretch>
            </p:blipFill>
            <p:spPr>
              <a:xfrm>
                <a:off x="9619105" y="1599433"/>
                <a:ext cx="1709173" cy="406140"/>
              </a:xfrm>
              <a:prstGeom prst="rect">
                <a:avLst/>
              </a:prstGeom>
            </p:spPr>
          </p:pic>
        </p:grpSp>
        <p:grpSp>
          <p:nvGrpSpPr>
            <p:cNvPr id="72" name="组合 71">
              <a:extLst>
                <a:ext uri="{FF2B5EF4-FFF2-40B4-BE49-F238E27FC236}">
                  <a16:creationId xmlns:a16="http://schemas.microsoft.com/office/drawing/2014/main" id="{5067F539-FB08-5426-F0C9-35A677C27090}"/>
                </a:ext>
              </a:extLst>
            </p:cNvPr>
            <p:cNvGrpSpPr/>
            <p:nvPr/>
          </p:nvGrpSpPr>
          <p:grpSpPr>
            <a:xfrm>
              <a:off x="4625044" y="1366000"/>
              <a:ext cx="6972294" cy="2235257"/>
              <a:chOff x="4625044" y="1366000"/>
              <a:chExt cx="6972294" cy="2235257"/>
            </a:xfrm>
          </p:grpSpPr>
          <p:grpSp>
            <p:nvGrpSpPr>
              <p:cNvPr id="73" name="组合 72">
                <a:extLst>
                  <a:ext uri="{FF2B5EF4-FFF2-40B4-BE49-F238E27FC236}">
                    <a16:creationId xmlns:a16="http://schemas.microsoft.com/office/drawing/2014/main" id="{08152E40-2743-E22F-9D46-737A7D7B3505}"/>
                  </a:ext>
                </a:extLst>
              </p:cNvPr>
              <p:cNvGrpSpPr/>
              <p:nvPr/>
            </p:nvGrpSpPr>
            <p:grpSpPr>
              <a:xfrm>
                <a:off x="4625044" y="1366000"/>
                <a:ext cx="6972294" cy="2235257"/>
                <a:chOff x="-378523" y="1688014"/>
                <a:chExt cx="7369106" cy="2576059"/>
              </a:xfrm>
            </p:grpSpPr>
            <p:cxnSp>
              <p:nvCxnSpPr>
                <p:cNvPr id="75" name="Elbow Connector 35">
                  <a:extLst>
                    <a:ext uri="{FF2B5EF4-FFF2-40B4-BE49-F238E27FC236}">
                      <a16:creationId xmlns:a16="http://schemas.microsoft.com/office/drawing/2014/main" id="{D6A64CA8-9040-195C-B058-B627D2014951}"/>
                    </a:ext>
                  </a:extLst>
                </p:cNvPr>
                <p:cNvCxnSpPr>
                  <a:cxnSpLocks/>
                </p:cNvCxnSpPr>
                <p:nvPr/>
              </p:nvCxnSpPr>
              <p:spPr>
                <a:xfrm rot="5400000">
                  <a:off x="5857922" y="3131413"/>
                  <a:ext cx="1339439" cy="925882"/>
                </a:xfrm>
                <a:prstGeom prst="bentConnector3">
                  <a:avLst>
                    <a:gd name="adj1" fmla="val 100156"/>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6" name="直接箭头连接符 75">
                  <a:extLst>
                    <a:ext uri="{FF2B5EF4-FFF2-40B4-BE49-F238E27FC236}">
                      <a16:creationId xmlns:a16="http://schemas.microsoft.com/office/drawing/2014/main" id="{539A4B62-A795-BA56-4B23-498FAD8365C3}"/>
                    </a:ext>
                  </a:extLst>
                </p:cNvPr>
                <p:cNvCxnSpPr>
                  <a:cxnSpLocks/>
                </p:cNvCxnSpPr>
                <p:nvPr/>
              </p:nvCxnSpPr>
              <p:spPr>
                <a:xfrm>
                  <a:off x="-378523" y="1803962"/>
                  <a:ext cx="65798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连接符: 肘形 76">
                  <a:extLst>
                    <a:ext uri="{FF2B5EF4-FFF2-40B4-BE49-F238E27FC236}">
                      <a16:creationId xmlns:a16="http://schemas.microsoft.com/office/drawing/2014/main" id="{471C8836-D85A-43E7-B137-D72F7C2F876F}"/>
                    </a:ext>
                  </a:extLst>
                </p:cNvPr>
                <p:cNvCxnSpPr>
                  <a:cxnSpLocks/>
                </p:cNvCxnSpPr>
                <p:nvPr/>
              </p:nvCxnSpPr>
              <p:spPr>
                <a:xfrm rot="16200000" flipH="1">
                  <a:off x="6033329" y="1967383"/>
                  <a:ext cx="1091347" cy="823154"/>
                </a:xfrm>
                <a:prstGeom prst="bentConnector3">
                  <a:avLst>
                    <a:gd name="adj1" fmla="val 512"/>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78" name="椭圆 77">
                  <a:extLst>
                    <a:ext uri="{FF2B5EF4-FFF2-40B4-BE49-F238E27FC236}">
                      <a16:creationId xmlns:a16="http://schemas.microsoft.com/office/drawing/2014/main" id="{CF9F662B-3C1D-5689-A05A-FF7D359E881D}"/>
                    </a:ext>
                  </a:extLst>
                </p:cNvPr>
                <p:cNvSpPr/>
                <p:nvPr/>
              </p:nvSpPr>
              <p:spPr>
                <a:xfrm>
                  <a:off x="257208" y="1688014"/>
                  <a:ext cx="222796" cy="217287"/>
                </a:xfrm>
                <a:prstGeom prst="ellipse">
                  <a:avLst/>
                </a:prstGeom>
                <a:solidFill>
                  <a:schemeClr val="bg1">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cxnSp>
              <p:nvCxnSpPr>
                <p:cNvPr id="79" name="Elbow Connector 35">
                  <a:extLst>
                    <a:ext uri="{FF2B5EF4-FFF2-40B4-BE49-F238E27FC236}">
                      <a16:creationId xmlns:a16="http://schemas.microsoft.com/office/drawing/2014/main" id="{5A0D1412-FDAA-7922-C7BC-FAEB7C23623B}"/>
                    </a:ext>
                  </a:extLst>
                </p:cNvPr>
                <p:cNvCxnSpPr>
                  <a:cxnSpLocks/>
                  <a:endCxn id="78" idx="4"/>
                </p:cNvCxnSpPr>
                <p:nvPr/>
              </p:nvCxnSpPr>
              <p:spPr>
                <a:xfrm rot="10800000">
                  <a:off x="368606" y="1905300"/>
                  <a:ext cx="835567" cy="2240690"/>
                </a:xfrm>
                <a:prstGeom prst="bentConnector2">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cxnSp>
            <p:nvCxnSpPr>
              <p:cNvPr id="74" name="直接箭头连接符 73">
                <a:extLst>
                  <a:ext uri="{FF2B5EF4-FFF2-40B4-BE49-F238E27FC236}">
                    <a16:creationId xmlns:a16="http://schemas.microsoft.com/office/drawing/2014/main" id="{0360F07F-0E11-D42F-EC76-B2AD50A5F17B}"/>
                  </a:ext>
                </a:extLst>
              </p:cNvPr>
              <p:cNvCxnSpPr>
                <a:cxnSpLocks/>
                <a:stCxn id="78" idx="6"/>
              </p:cNvCxnSpPr>
              <p:nvPr/>
            </p:nvCxnSpPr>
            <p:spPr>
              <a:xfrm>
                <a:off x="5437341" y="1460271"/>
                <a:ext cx="254112" cy="0"/>
              </a:xfrm>
              <a:prstGeom prst="straightConnector1">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sp>
          <p:nvSpPr>
            <p:cNvPr id="80" name="矩形 79">
              <a:extLst>
                <a:ext uri="{FF2B5EF4-FFF2-40B4-BE49-F238E27FC236}">
                  <a16:creationId xmlns:a16="http://schemas.microsoft.com/office/drawing/2014/main" id="{2284F1B1-C06E-0826-70C1-B50436B9A14E}"/>
                </a:ext>
              </a:extLst>
            </p:cNvPr>
            <p:cNvSpPr/>
            <p:nvPr/>
          </p:nvSpPr>
          <p:spPr>
            <a:xfrm>
              <a:off x="6114403" y="2683387"/>
              <a:ext cx="4598798" cy="1171383"/>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w="19050">
                  <a:solidFill>
                    <a:srgbClr val="00B050"/>
                  </a:solidFill>
                </a:ln>
              </a:endParaRPr>
            </a:p>
          </p:txBody>
        </p:sp>
      </p:grpSp>
    </p:spTree>
    <p:extLst>
      <p:ext uri="{BB962C8B-B14F-4D97-AF65-F5344CB8AC3E}">
        <p14:creationId xmlns:p14="http://schemas.microsoft.com/office/powerpoint/2010/main" val="112587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p:bldP spid="20" grpId="0"/>
      <p:bldP spid="28" grpId="0"/>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C556F25-4ADC-E9C8-1D8C-E750FD9C61E2}"/>
              </a:ext>
            </a:extLst>
          </p:cNvPr>
          <p:cNvSpPr>
            <a:spLocks noGrp="1"/>
          </p:cNvSpPr>
          <p:nvPr>
            <p:ph type="dt" sz="half" idx="10"/>
          </p:nvPr>
        </p:nvSpPr>
        <p:spPr/>
        <p:txBody>
          <a:bodyPr/>
          <a:lstStyle/>
          <a:p>
            <a:fld id="{0F7782B2-018B-4FD3-AD95-2F64EDE0E9D6}" type="datetime1">
              <a:rPr lang="de-CH" noProof="0" smtClean="0"/>
              <a:t>30.10.2024</a:t>
            </a:fld>
            <a:endParaRPr lang="de-CH" noProof="0"/>
          </a:p>
        </p:txBody>
      </p:sp>
      <p:sp>
        <p:nvSpPr>
          <p:cNvPr id="5" name="Footer Placeholder 4">
            <a:extLst>
              <a:ext uri="{FF2B5EF4-FFF2-40B4-BE49-F238E27FC236}">
                <a16:creationId xmlns:a16="http://schemas.microsoft.com/office/drawing/2014/main" id="{E53DF8E0-320C-6C96-687F-521257451294}"/>
              </a:ext>
            </a:extLst>
          </p:cNvPr>
          <p:cNvSpPr>
            <a:spLocks noGrp="1"/>
          </p:cNvSpPr>
          <p:nvPr>
            <p:ph type="ftr" sz="quarter" idx="11"/>
          </p:nvPr>
        </p:nvSpPr>
        <p:spPr/>
        <p:txBody>
          <a:bodyPr/>
          <a:lstStyle/>
          <a:p>
            <a:r>
              <a:rPr lang="de-DE" dirty="0"/>
              <a:t>Automatic Control Laboratory </a:t>
            </a:r>
          </a:p>
          <a:p>
            <a:endParaRPr lang="de-DE" noProof="0" dirty="0">
              <a:cs typeface="Arial"/>
            </a:endParaRPr>
          </a:p>
        </p:txBody>
      </p:sp>
      <p:sp>
        <p:nvSpPr>
          <p:cNvPr id="6" name="Slide Number Placeholder 5">
            <a:extLst>
              <a:ext uri="{FF2B5EF4-FFF2-40B4-BE49-F238E27FC236}">
                <a16:creationId xmlns:a16="http://schemas.microsoft.com/office/drawing/2014/main" id="{59F6B05C-A5EC-1679-F125-D49B7F420354}"/>
              </a:ext>
            </a:extLst>
          </p:cNvPr>
          <p:cNvSpPr>
            <a:spLocks noGrp="1"/>
          </p:cNvSpPr>
          <p:nvPr>
            <p:ph type="sldNum" sz="quarter" idx="12"/>
          </p:nvPr>
        </p:nvSpPr>
        <p:spPr/>
        <p:txBody>
          <a:bodyPr/>
          <a:lstStyle/>
          <a:p>
            <a:fld id="{5ACA52AF-F19D-405C-AD5F-7D94B96A5CC3}" type="slidenum">
              <a:rPr lang="de-CH" noProof="0" smtClean="0"/>
              <a:t>21</a:t>
            </a:fld>
            <a:endParaRPr lang="de-CH" noProof="0"/>
          </a:p>
        </p:txBody>
      </p:sp>
      <p:sp>
        <p:nvSpPr>
          <p:cNvPr id="3" name="Titel 2">
            <a:extLst>
              <a:ext uri="{FF2B5EF4-FFF2-40B4-BE49-F238E27FC236}">
                <a16:creationId xmlns:a16="http://schemas.microsoft.com/office/drawing/2014/main" id="{1D345914-F41A-96A9-A208-27C177AF0BE9}"/>
              </a:ext>
            </a:extLst>
          </p:cNvPr>
          <p:cNvSpPr>
            <a:spLocks noGrp="1"/>
          </p:cNvSpPr>
          <p:nvPr>
            <p:ph type="title"/>
          </p:nvPr>
        </p:nvSpPr>
        <p:spPr>
          <a:xfrm>
            <a:off x="731837" y="260351"/>
            <a:ext cx="10728325" cy="900000"/>
          </a:xfrm>
        </p:spPr>
        <p:txBody>
          <a:bodyPr anchor="t">
            <a:normAutofit/>
          </a:bodyPr>
          <a:lstStyle/>
          <a:p>
            <a:r>
              <a:rPr lang="de-DE" b="1" dirty="0"/>
              <a:t>Additional Slides : D-Y </a:t>
            </a:r>
            <a:r>
              <a:rPr lang="en-US" altLang="zh-CN" b="1" dirty="0"/>
              <a:t>splitting and inexact D-Y splitting</a:t>
            </a:r>
            <a:endParaRPr lang="de-DE" b="1" dirty="0">
              <a:cs typeface="Arial"/>
            </a:endParaRPr>
          </a:p>
        </p:txBody>
      </p:sp>
      <p:pic>
        <p:nvPicPr>
          <p:cNvPr id="9" name="图片 8">
            <a:extLst>
              <a:ext uri="{FF2B5EF4-FFF2-40B4-BE49-F238E27FC236}">
                <a16:creationId xmlns:a16="http://schemas.microsoft.com/office/drawing/2014/main" id="{547758FD-65FC-ED91-2E60-84AB33A51CE7}"/>
              </a:ext>
            </a:extLst>
          </p:cNvPr>
          <p:cNvPicPr>
            <a:picLocks noChangeAspect="1"/>
          </p:cNvPicPr>
          <p:nvPr/>
        </p:nvPicPr>
        <p:blipFill>
          <a:blip r:embed="rId2"/>
          <a:stretch>
            <a:fillRect/>
          </a:stretch>
        </p:blipFill>
        <p:spPr>
          <a:xfrm>
            <a:off x="413888" y="710351"/>
            <a:ext cx="10059804" cy="2829320"/>
          </a:xfrm>
          <a:prstGeom prst="rect">
            <a:avLst/>
          </a:prstGeom>
        </p:spPr>
      </p:pic>
      <p:pic>
        <p:nvPicPr>
          <p:cNvPr id="11" name="图片 10">
            <a:extLst>
              <a:ext uri="{FF2B5EF4-FFF2-40B4-BE49-F238E27FC236}">
                <a16:creationId xmlns:a16="http://schemas.microsoft.com/office/drawing/2014/main" id="{D9CEBB5A-199F-4541-3633-20AE6005EEBB}"/>
              </a:ext>
            </a:extLst>
          </p:cNvPr>
          <p:cNvPicPr>
            <a:picLocks noChangeAspect="1"/>
          </p:cNvPicPr>
          <p:nvPr/>
        </p:nvPicPr>
        <p:blipFill>
          <a:blip r:embed="rId3"/>
          <a:stretch>
            <a:fillRect/>
          </a:stretch>
        </p:blipFill>
        <p:spPr>
          <a:xfrm>
            <a:off x="604415" y="3539671"/>
            <a:ext cx="9869277" cy="2791215"/>
          </a:xfrm>
          <a:prstGeom prst="rect">
            <a:avLst/>
          </a:prstGeom>
        </p:spPr>
      </p:pic>
      <p:pic>
        <p:nvPicPr>
          <p:cNvPr id="7" name="图片 6">
            <a:extLst>
              <a:ext uri="{FF2B5EF4-FFF2-40B4-BE49-F238E27FC236}">
                <a16:creationId xmlns:a16="http://schemas.microsoft.com/office/drawing/2014/main" id="{A4DE7DDE-DBDB-F1EB-64EB-9F48922C7179}"/>
              </a:ext>
            </a:extLst>
          </p:cNvPr>
          <p:cNvPicPr>
            <a:picLocks noChangeAspect="1"/>
          </p:cNvPicPr>
          <p:nvPr/>
        </p:nvPicPr>
        <p:blipFill>
          <a:blip r:embed="rId4"/>
          <a:stretch>
            <a:fillRect/>
          </a:stretch>
        </p:blipFill>
        <p:spPr>
          <a:xfrm>
            <a:off x="6042719" y="1256636"/>
            <a:ext cx="5735393" cy="1760213"/>
          </a:xfrm>
          <a:prstGeom prst="rect">
            <a:avLst/>
          </a:prstGeom>
        </p:spPr>
      </p:pic>
    </p:spTree>
    <p:extLst>
      <p:ext uri="{BB962C8B-B14F-4D97-AF65-F5344CB8AC3E}">
        <p14:creationId xmlns:p14="http://schemas.microsoft.com/office/powerpoint/2010/main" val="3823032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C556F25-4ADC-E9C8-1D8C-E750FD9C61E2}"/>
              </a:ext>
            </a:extLst>
          </p:cNvPr>
          <p:cNvSpPr>
            <a:spLocks noGrp="1"/>
          </p:cNvSpPr>
          <p:nvPr>
            <p:ph type="dt" sz="half" idx="10"/>
          </p:nvPr>
        </p:nvSpPr>
        <p:spPr/>
        <p:txBody>
          <a:bodyPr/>
          <a:lstStyle/>
          <a:p>
            <a:fld id="{0F7782B2-018B-4FD3-AD95-2F64EDE0E9D6}" type="datetime1">
              <a:rPr lang="de-CH" noProof="0" smtClean="0"/>
              <a:t>30.10.2024</a:t>
            </a:fld>
            <a:endParaRPr lang="de-CH" noProof="0"/>
          </a:p>
        </p:txBody>
      </p:sp>
      <p:sp>
        <p:nvSpPr>
          <p:cNvPr id="5" name="Footer Placeholder 4">
            <a:extLst>
              <a:ext uri="{FF2B5EF4-FFF2-40B4-BE49-F238E27FC236}">
                <a16:creationId xmlns:a16="http://schemas.microsoft.com/office/drawing/2014/main" id="{E53DF8E0-320C-6C96-687F-521257451294}"/>
              </a:ext>
            </a:extLst>
          </p:cNvPr>
          <p:cNvSpPr>
            <a:spLocks noGrp="1"/>
          </p:cNvSpPr>
          <p:nvPr>
            <p:ph type="ftr" sz="quarter" idx="11"/>
          </p:nvPr>
        </p:nvSpPr>
        <p:spPr/>
        <p:txBody>
          <a:bodyPr/>
          <a:lstStyle/>
          <a:p>
            <a:r>
              <a:rPr lang="de-DE" dirty="0"/>
              <a:t>Automatic Control Laboratory </a:t>
            </a:r>
          </a:p>
          <a:p>
            <a:endParaRPr lang="de-DE" noProof="0" dirty="0">
              <a:cs typeface="Arial"/>
            </a:endParaRPr>
          </a:p>
        </p:txBody>
      </p:sp>
      <p:sp>
        <p:nvSpPr>
          <p:cNvPr id="6" name="Slide Number Placeholder 5">
            <a:extLst>
              <a:ext uri="{FF2B5EF4-FFF2-40B4-BE49-F238E27FC236}">
                <a16:creationId xmlns:a16="http://schemas.microsoft.com/office/drawing/2014/main" id="{59F6B05C-A5EC-1679-F125-D49B7F420354}"/>
              </a:ext>
            </a:extLst>
          </p:cNvPr>
          <p:cNvSpPr>
            <a:spLocks noGrp="1"/>
          </p:cNvSpPr>
          <p:nvPr>
            <p:ph type="sldNum" sz="quarter" idx="12"/>
          </p:nvPr>
        </p:nvSpPr>
        <p:spPr/>
        <p:txBody>
          <a:bodyPr/>
          <a:lstStyle/>
          <a:p>
            <a:fld id="{5ACA52AF-F19D-405C-AD5F-7D94B96A5CC3}" type="slidenum">
              <a:rPr lang="de-CH" noProof="0" smtClean="0"/>
              <a:t>22</a:t>
            </a:fld>
            <a:endParaRPr lang="de-CH" noProof="0"/>
          </a:p>
        </p:txBody>
      </p:sp>
      <p:sp>
        <p:nvSpPr>
          <p:cNvPr id="3" name="Titel 2">
            <a:extLst>
              <a:ext uri="{FF2B5EF4-FFF2-40B4-BE49-F238E27FC236}">
                <a16:creationId xmlns:a16="http://schemas.microsoft.com/office/drawing/2014/main" id="{1D345914-F41A-96A9-A208-27C177AF0BE9}"/>
              </a:ext>
            </a:extLst>
          </p:cNvPr>
          <p:cNvSpPr>
            <a:spLocks noGrp="1"/>
          </p:cNvSpPr>
          <p:nvPr>
            <p:ph type="title"/>
          </p:nvPr>
        </p:nvSpPr>
        <p:spPr>
          <a:xfrm>
            <a:off x="731837" y="260351"/>
            <a:ext cx="10728325" cy="900000"/>
          </a:xfrm>
        </p:spPr>
        <p:txBody>
          <a:bodyPr anchor="t">
            <a:normAutofit/>
          </a:bodyPr>
          <a:lstStyle/>
          <a:p>
            <a:r>
              <a:rPr lang="de-DE" b="1" dirty="0"/>
              <a:t>Additional Slides : </a:t>
            </a:r>
            <a:r>
              <a:rPr lang="en-GB" b="1" dirty="0"/>
              <a:t>Convergence of Split-as-a-Pro</a:t>
            </a:r>
            <a:endParaRPr lang="de-DE" b="1" dirty="0">
              <a:cs typeface="Arial"/>
            </a:endParaRPr>
          </a:p>
        </p:txBody>
      </p:sp>
      <p:pic>
        <p:nvPicPr>
          <p:cNvPr id="7" name="图片 6">
            <a:extLst>
              <a:ext uri="{FF2B5EF4-FFF2-40B4-BE49-F238E27FC236}">
                <a16:creationId xmlns:a16="http://schemas.microsoft.com/office/drawing/2014/main" id="{B724ABB9-7CE6-3D3B-A293-79DB33A1FB68}"/>
              </a:ext>
            </a:extLst>
          </p:cNvPr>
          <p:cNvPicPr>
            <a:picLocks noChangeAspect="1"/>
          </p:cNvPicPr>
          <p:nvPr/>
        </p:nvPicPr>
        <p:blipFill>
          <a:blip r:embed="rId3"/>
          <a:stretch>
            <a:fillRect/>
          </a:stretch>
        </p:blipFill>
        <p:spPr>
          <a:xfrm>
            <a:off x="527155" y="852059"/>
            <a:ext cx="6554115" cy="2676899"/>
          </a:xfrm>
          <a:prstGeom prst="rect">
            <a:avLst/>
          </a:prstGeom>
        </p:spPr>
      </p:pic>
      <p:pic>
        <p:nvPicPr>
          <p:cNvPr id="9" name="图片 8">
            <a:extLst>
              <a:ext uri="{FF2B5EF4-FFF2-40B4-BE49-F238E27FC236}">
                <a16:creationId xmlns:a16="http://schemas.microsoft.com/office/drawing/2014/main" id="{4FBE4756-6784-B2E2-04BD-31FBF9509382}"/>
              </a:ext>
            </a:extLst>
          </p:cNvPr>
          <p:cNvPicPr>
            <a:picLocks noChangeAspect="1"/>
          </p:cNvPicPr>
          <p:nvPr/>
        </p:nvPicPr>
        <p:blipFill>
          <a:blip r:embed="rId4"/>
          <a:stretch>
            <a:fillRect/>
          </a:stretch>
        </p:blipFill>
        <p:spPr>
          <a:xfrm>
            <a:off x="7285952" y="710351"/>
            <a:ext cx="4635107" cy="4354655"/>
          </a:xfrm>
          <a:prstGeom prst="rect">
            <a:avLst/>
          </a:prstGeom>
        </p:spPr>
      </p:pic>
      <p:pic>
        <p:nvPicPr>
          <p:cNvPr id="11" name="图片 10">
            <a:extLst>
              <a:ext uri="{FF2B5EF4-FFF2-40B4-BE49-F238E27FC236}">
                <a16:creationId xmlns:a16="http://schemas.microsoft.com/office/drawing/2014/main" id="{84BB89E7-5560-C4D3-78AF-64C928B1E2C3}"/>
              </a:ext>
            </a:extLst>
          </p:cNvPr>
          <p:cNvPicPr>
            <a:picLocks noChangeAspect="1"/>
          </p:cNvPicPr>
          <p:nvPr/>
        </p:nvPicPr>
        <p:blipFill>
          <a:blip r:embed="rId5"/>
          <a:stretch>
            <a:fillRect/>
          </a:stretch>
        </p:blipFill>
        <p:spPr>
          <a:xfrm>
            <a:off x="136460" y="3598485"/>
            <a:ext cx="6944810" cy="803040"/>
          </a:xfrm>
          <a:prstGeom prst="rect">
            <a:avLst/>
          </a:prstGeom>
        </p:spPr>
      </p:pic>
      <p:pic>
        <p:nvPicPr>
          <p:cNvPr id="13" name="图片 12">
            <a:extLst>
              <a:ext uri="{FF2B5EF4-FFF2-40B4-BE49-F238E27FC236}">
                <a16:creationId xmlns:a16="http://schemas.microsoft.com/office/drawing/2014/main" id="{14C8F7D8-C2ED-7D0E-5EC4-343767FBA04D}"/>
              </a:ext>
            </a:extLst>
          </p:cNvPr>
          <p:cNvPicPr>
            <a:picLocks noChangeAspect="1"/>
          </p:cNvPicPr>
          <p:nvPr/>
        </p:nvPicPr>
        <p:blipFill>
          <a:blip r:embed="rId6"/>
          <a:stretch>
            <a:fillRect/>
          </a:stretch>
        </p:blipFill>
        <p:spPr>
          <a:xfrm>
            <a:off x="1990571" y="5109638"/>
            <a:ext cx="7683937" cy="1094152"/>
          </a:xfrm>
          <a:prstGeom prst="rect">
            <a:avLst/>
          </a:prstGeom>
        </p:spPr>
      </p:pic>
      <p:pic>
        <p:nvPicPr>
          <p:cNvPr id="15" name="图片 14">
            <a:extLst>
              <a:ext uri="{FF2B5EF4-FFF2-40B4-BE49-F238E27FC236}">
                <a16:creationId xmlns:a16="http://schemas.microsoft.com/office/drawing/2014/main" id="{EC69DCAF-9971-A7C8-50D9-B75763EB76C7}"/>
              </a:ext>
            </a:extLst>
          </p:cNvPr>
          <p:cNvPicPr>
            <a:picLocks noChangeAspect="1"/>
          </p:cNvPicPr>
          <p:nvPr/>
        </p:nvPicPr>
        <p:blipFill>
          <a:blip r:embed="rId7"/>
          <a:stretch>
            <a:fillRect/>
          </a:stretch>
        </p:blipFill>
        <p:spPr>
          <a:xfrm>
            <a:off x="1046282" y="4401525"/>
            <a:ext cx="5125165" cy="647790"/>
          </a:xfrm>
          <a:prstGeom prst="rect">
            <a:avLst/>
          </a:prstGeom>
        </p:spPr>
      </p:pic>
    </p:spTree>
    <p:extLst>
      <p:ext uri="{BB962C8B-B14F-4D97-AF65-F5344CB8AC3E}">
        <p14:creationId xmlns:p14="http://schemas.microsoft.com/office/powerpoint/2010/main" val="606226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69C96B22-05A9-4B7D-FDC3-23AE2E9D848F}"/>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D55F07CC-94D5-B9A0-B5AD-34CB6D79FBCF}"/>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E481F4E-2029-FFA5-BAD5-6FF9D6394BC6}"/>
              </a:ext>
            </a:extLst>
          </p:cNvPr>
          <p:cNvSpPr>
            <a:spLocks noGrp="1"/>
          </p:cNvSpPr>
          <p:nvPr>
            <p:ph type="sldNum" sz="quarter" idx="12"/>
          </p:nvPr>
        </p:nvSpPr>
        <p:spPr/>
        <p:txBody>
          <a:bodyPr/>
          <a:lstStyle/>
          <a:p>
            <a:fld id="{5ACA52AF-F19D-405C-AD5F-7D94B96A5CC3}" type="slidenum">
              <a:rPr lang="de-CH" noProof="0" smtClean="0"/>
              <a:t>3</a:t>
            </a:fld>
            <a:endParaRPr lang="de-CH" noProof="0"/>
          </a:p>
        </p:txBody>
      </p:sp>
      <p:sp>
        <p:nvSpPr>
          <p:cNvPr id="11" name="文本框 10">
            <a:extLst>
              <a:ext uri="{FF2B5EF4-FFF2-40B4-BE49-F238E27FC236}">
                <a16:creationId xmlns:a16="http://schemas.microsoft.com/office/drawing/2014/main" id="{9F104E14-6385-2E83-E745-741E1DA609B5}"/>
              </a:ext>
            </a:extLst>
          </p:cNvPr>
          <p:cNvSpPr txBox="1"/>
          <p:nvPr/>
        </p:nvSpPr>
        <p:spPr>
          <a:xfrm>
            <a:off x="8291742" y="2937696"/>
            <a:ext cx="3007131" cy="1477328"/>
          </a:xfrm>
          <a:prstGeom prst="rect">
            <a:avLst/>
          </a:prstGeom>
          <a:noFill/>
        </p:spPr>
        <p:txBody>
          <a:bodyPr wrap="square">
            <a:spAutoFit/>
          </a:bodyPr>
          <a:lstStyle/>
          <a:p>
            <a:pPr rtl="0">
              <a:spcBef>
                <a:spcPts val="0"/>
              </a:spcBef>
              <a:spcAft>
                <a:spcPts val="0"/>
              </a:spcAft>
            </a:pPr>
            <a:br>
              <a:rPr lang="en-GB" b="0" dirty="0">
                <a:effectLst/>
              </a:rPr>
            </a:br>
            <a:r>
              <a:rPr lang="en-GB" sz="1800" b="0" i="0" u="none" strike="noStrike" dirty="0">
                <a:solidFill>
                  <a:schemeClr val="accent3"/>
                </a:solidFill>
                <a:effectLst/>
                <a:latin typeface="Times New Roman" panose="02020603050405020304" pitchFamily="18" charset="0"/>
              </a:rPr>
              <a:t>Big QP problem</a:t>
            </a:r>
            <a:endParaRPr lang="en-GB" b="0" dirty="0">
              <a:solidFill>
                <a:schemeClr val="accent3"/>
              </a:solidFill>
              <a:effectLst/>
            </a:endParaRPr>
          </a:p>
          <a:p>
            <a:pPr rtl="0">
              <a:spcBef>
                <a:spcPts val="0"/>
              </a:spcBef>
              <a:spcAft>
                <a:spcPts val="0"/>
              </a:spcAft>
            </a:pPr>
            <a:r>
              <a:rPr lang="en-GB" sz="1800" b="0" i="0" u="none" strike="noStrike" dirty="0">
                <a:solidFill>
                  <a:schemeClr val="accent3"/>
                </a:solidFill>
                <a:effectLst/>
                <a:latin typeface="Times New Roman" panose="02020603050405020304" pitchFamily="18" charset="0"/>
              </a:rPr>
              <a:t>Computational costly !</a:t>
            </a:r>
            <a:endParaRPr lang="en-GB" b="0" dirty="0">
              <a:solidFill>
                <a:schemeClr val="accent3"/>
              </a:solidFill>
              <a:effectLst/>
            </a:endParaRPr>
          </a:p>
          <a:p>
            <a:br>
              <a:rPr lang="en-GB" dirty="0"/>
            </a:br>
            <a:endParaRPr lang="en-GB" dirty="0"/>
          </a:p>
        </p:txBody>
      </p:sp>
      <p:pic>
        <p:nvPicPr>
          <p:cNvPr id="13" name="图片 12">
            <a:extLst>
              <a:ext uri="{FF2B5EF4-FFF2-40B4-BE49-F238E27FC236}">
                <a16:creationId xmlns:a16="http://schemas.microsoft.com/office/drawing/2014/main" id="{40F39FA4-1DF2-A740-1700-67DA52B40912}"/>
              </a:ext>
            </a:extLst>
          </p:cNvPr>
          <p:cNvPicPr>
            <a:picLocks noChangeAspect="1"/>
          </p:cNvPicPr>
          <p:nvPr/>
        </p:nvPicPr>
        <p:blipFill>
          <a:blip r:embed="rId3"/>
          <a:stretch>
            <a:fillRect/>
          </a:stretch>
        </p:blipFill>
        <p:spPr>
          <a:xfrm>
            <a:off x="170153" y="581221"/>
            <a:ext cx="6890844" cy="3424154"/>
          </a:xfrm>
          <a:prstGeom prst="rect">
            <a:avLst/>
          </a:prstGeom>
        </p:spPr>
      </p:pic>
      <p:sp>
        <p:nvSpPr>
          <p:cNvPr id="15" name="文本框 14">
            <a:extLst>
              <a:ext uri="{FF2B5EF4-FFF2-40B4-BE49-F238E27FC236}">
                <a16:creationId xmlns:a16="http://schemas.microsoft.com/office/drawing/2014/main" id="{C478371D-ADC8-88DD-6A20-4FCBDA5EADE6}"/>
              </a:ext>
            </a:extLst>
          </p:cNvPr>
          <p:cNvSpPr txBox="1"/>
          <p:nvPr/>
        </p:nvSpPr>
        <p:spPr>
          <a:xfrm>
            <a:off x="170152" y="119556"/>
            <a:ext cx="7545097" cy="923330"/>
          </a:xfrm>
          <a:prstGeom prst="rect">
            <a:avLst/>
          </a:prstGeom>
          <a:noFill/>
        </p:spPr>
        <p:txBody>
          <a:bodyPr wrap="square">
            <a:spAutoFit/>
          </a:bodyPr>
          <a:lstStyle/>
          <a:p>
            <a:pPr rtl="0">
              <a:spcBef>
                <a:spcPts val="0"/>
              </a:spcBef>
              <a:spcAft>
                <a:spcPts val="0"/>
              </a:spcAft>
            </a:pPr>
            <a:r>
              <a:rPr lang="en-GB" sz="1800" b="1" i="0" u="none" strike="noStrike" dirty="0">
                <a:solidFill>
                  <a:srgbClr val="000000"/>
                </a:solidFill>
                <a:effectLst/>
                <a:latin typeface="Helvetica" panose="020B0604020202020204" pitchFamily="34" charset="0"/>
                <a:cs typeface="Helvetica" panose="020B0604020202020204" pitchFamily="34" charset="0"/>
              </a:rPr>
              <a:t>Traffic control via </a:t>
            </a:r>
            <a:r>
              <a:rPr lang="en-GB" sz="1800" b="1" i="0" u="none" strike="noStrike" dirty="0" err="1">
                <a:solidFill>
                  <a:srgbClr val="000000"/>
                </a:solidFill>
                <a:effectLst/>
                <a:latin typeface="Helvetica" panose="020B0604020202020204" pitchFamily="34" charset="0"/>
                <a:cs typeface="Helvetica" panose="020B0604020202020204" pitchFamily="34" charset="0"/>
              </a:rPr>
              <a:t>DeePC</a:t>
            </a:r>
            <a:r>
              <a:rPr lang="en-GB" sz="1800" b="1" i="0" u="none" strike="noStrike" dirty="0">
                <a:solidFill>
                  <a:srgbClr val="000000"/>
                </a:solidFill>
                <a:effectLst/>
                <a:latin typeface="Helvetica" panose="020B0604020202020204" pitchFamily="34" charset="0"/>
                <a:cs typeface="Helvetica" panose="020B0604020202020204" pitchFamily="34" charset="0"/>
              </a:rPr>
              <a:t> with Quadratic Program</a:t>
            </a:r>
            <a:r>
              <a:rPr lang="en-US" altLang="zh-CN" sz="1800" b="1" i="0" u="none" strike="noStrike" dirty="0">
                <a:solidFill>
                  <a:srgbClr val="000000"/>
                </a:solidFill>
                <a:effectLst/>
                <a:latin typeface="Helvetica" panose="020B0604020202020204" pitchFamily="34" charset="0"/>
                <a:cs typeface="Helvetica" panose="020B0604020202020204" pitchFamily="34" charset="0"/>
              </a:rPr>
              <a:t>m</a:t>
            </a:r>
            <a:r>
              <a:rPr lang="en-GB" sz="1800" b="1" i="0" u="none" strike="noStrike" dirty="0" err="1">
                <a:solidFill>
                  <a:srgbClr val="000000"/>
                </a:solidFill>
                <a:effectLst/>
                <a:latin typeface="Helvetica" panose="020B0604020202020204" pitchFamily="34" charset="0"/>
                <a:cs typeface="Helvetica" panose="020B0604020202020204" pitchFamily="34" charset="0"/>
              </a:rPr>
              <a:t>ing</a:t>
            </a:r>
            <a:r>
              <a:rPr lang="en-GB" sz="1800" b="1" i="0" u="none" strike="noStrike" dirty="0">
                <a:solidFill>
                  <a:srgbClr val="000000"/>
                </a:solidFill>
                <a:effectLst/>
                <a:latin typeface="Helvetica" panose="020B0604020202020204" pitchFamily="34" charset="0"/>
                <a:cs typeface="Helvetica" panose="020B0604020202020204" pitchFamily="34" charset="0"/>
              </a:rPr>
              <a:t> (QP) solver</a:t>
            </a:r>
            <a:endParaRPr lang="en-GB" b="0" dirty="0">
              <a:effectLst/>
              <a:latin typeface="Helvetica" panose="020B0604020202020204" pitchFamily="34" charset="0"/>
              <a:cs typeface="Helvetica" panose="020B0604020202020204" pitchFamily="34" charset="0"/>
            </a:endParaRPr>
          </a:p>
          <a:p>
            <a:br>
              <a:rPr lang="en-GB" dirty="0"/>
            </a:br>
            <a:endParaRPr lang="en-GB" dirty="0"/>
          </a:p>
        </p:txBody>
      </p:sp>
      <p:pic>
        <p:nvPicPr>
          <p:cNvPr id="2050" name="Picture 2">
            <a:extLst>
              <a:ext uri="{FF2B5EF4-FFF2-40B4-BE49-F238E27FC236}">
                <a16:creationId xmlns:a16="http://schemas.microsoft.com/office/drawing/2014/main" id="{11435C24-D190-2F28-F5BE-2C1E82D860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4642" y="186006"/>
            <a:ext cx="3007131" cy="2856774"/>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圆角 15">
            <a:extLst>
              <a:ext uri="{FF2B5EF4-FFF2-40B4-BE49-F238E27FC236}">
                <a16:creationId xmlns:a16="http://schemas.microsoft.com/office/drawing/2014/main" id="{C9041347-0324-7BB5-A6F2-B709B71B720E}"/>
              </a:ext>
            </a:extLst>
          </p:cNvPr>
          <p:cNvSpPr/>
          <p:nvPr/>
        </p:nvSpPr>
        <p:spPr>
          <a:xfrm>
            <a:off x="593387" y="581221"/>
            <a:ext cx="6094378" cy="2998558"/>
          </a:xfrm>
          <a:prstGeom prst="roundRect">
            <a:avLst/>
          </a:prstGeom>
          <a:noFill/>
          <a:ln w="28575">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accent3"/>
              </a:solidFill>
            </a:endParaRPr>
          </a:p>
        </p:txBody>
      </p:sp>
      <p:pic>
        <p:nvPicPr>
          <p:cNvPr id="18" name="图片 17">
            <a:extLst>
              <a:ext uri="{FF2B5EF4-FFF2-40B4-BE49-F238E27FC236}">
                <a16:creationId xmlns:a16="http://schemas.microsoft.com/office/drawing/2014/main" id="{9A193ED0-E35B-FEAF-116B-0CA6F1B36D0B}"/>
              </a:ext>
            </a:extLst>
          </p:cNvPr>
          <p:cNvPicPr>
            <a:picLocks noChangeAspect="1"/>
          </p:cNvPicPr>
          <p:nvPr/>
        </p:nvPicPr>
        <p:blipFill>
          <a:blip r:embed="rId5"/>
          <a:stretch>
            <a:fillRect/>
          </a:stretch>
        </p:blipFill>
        <p:spPr>
          <a:xfrm>
            <a:off x="351695" y="4304960"/>
            <a:ext cx="5744305" cy="1809739"/>
          </a:xfrm>
          <a:prstGeom prst="rect">
            <a:avLst/>
          </a:prstGeom>
        </p:spPr>
      </p:pic>
      <p:sp>
        <p:nvSpPr>
          <p:cNvPr id="19" name="文本框 18">
            <a:extLst>
              <a:ext uri="{FF2B5EF4-FFF2-40B4-BE49-F238E27FC236}">
                <a16:creationId xmlns:a16="http://schemas.microsoft.com/office/drawing/2014/main" id="{184CE59E-6759-8200-D16F-42B5AC42C656}"/>
              </a:ext>
            </a:extLst>
          </p:cNvPr>
          <p:cNvSpPr txBox="1"/>
          <p:nvPr/>
        </p:nvSpPr>
        <p:spPr>
          <a:xfrm>
            <a:off x="7219262" y="5187285"/>
            <a:ext cx="4711097" cy="1200329"/>
          </a:xfrm>
          <a:prstGeom prst="rect">
            <a:avLst/>
          </a:prstGeom>
          <a:noFill/>
        </p:spPr>
        <p:txBody>
          <a:bodyPr wrap="square">
            <a:spAutoFit/>
          </a:bodyPr>
          <a:lstStyle/>
          <a:p>
            <a:pPr rtl="0">
              <a:spcBef>
                <a:spcPts val="0"/>
              </a:spcBef>
              <a:spcAft>
                <a:spcPts val="0"/>
              </a:spcAft>
            </a:pPr>
            <a:br>
              <a:rPr lang="en-GB" sz="2400" b="0" dirty="0">
                <a:solidFill>
                  <a:srgbClr val="FF0000"/>
                </a:solidFill>
                <a:effectLst/>
              </a:rPr>
            </a:br>
            <a:r>
              <a:rPr lang="en-GB" sz="2400" dirty="0">
                <a:solidFill>
                  <a:srgbClr val="FF0000"/>
                </a:solidFill>
                <a:latin typeface="Times New Roman" panose="02020603050405020304" pitchFamily="18" charset="0"/>
              </a:rPr>
              <a:t>Leverage interconnection structure !</a:t>
            </a:r>
            <a:br>
              <a:rPr lang="en-GB" sz="2400" dirty="0">
                <a:solidFill>
                  <a:srgbClr val="FF0000"/>
                </a:solidFill>
              </a:rPr>
            </a:br>
            <a:endParaRPr lang="en-GB" sz="2400" dirty="0">
              <a:solidFill>
                <a:srgbClr val="FF0000"/>
              </a:solidFill>
            </a:endParaRPr>
          </a:p>
        </p:txBody>
      </p:sp>
      <p:sp>
        <p:nvSpPr>
          <p:cNvPr id="7" name="椭圆 6">
            <a:extLst>
              <a:ext uri="{FF2B5EF4-FFF2-40B4-BE49-F238E27FC236}">
                <a16:creationId xmlns:a16="http://schemas.microsoft.com/office/drawing/2014/main" id="{301DDC4C-3646-B294-5E64-57DE6C825344}"/>
              </a:ext>
            </a:extLst>
          </p:cNvPr>
          <p:cNvSpPr/>
          <p:nvPr/>
        </p:nvSpPr>
        <p:spPr>
          <a:xfrm>
            <a:off x="9756492" y="621861"/>
            <a:ext cx="949960" cy="764979"/>
          </a:xfrm>
          <a:prstGeom prst="ellipse">
            <a:avLst/>
          </a:prstGeom>
          <a:noFill/>
          <a:ln w="28575">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椭圆 7">
            <a:extLst>
              <a:ext uri="{FF2B5EF4-FFF2-40B4-BE49-F238E27FC236}">
                <a16:creationId xmlns:a16="http://schemas.microsoft.com/office/drawing/2014/main" id="{61D34737-AF3B-2A79-8385-BD7ABA2C138D}"/>
              </a:ext>
            </a:extLst>
          </p:cNvPr>
          <p:cNvSpPr/>
          <p:nvPr/>
        </p:nvSpPr>
        <p:spPr>
          <a:xfrm>
            <a:off x="8426801" y="433265"/>
            <a:ext cx="1116510" cy="764979"/>
          </a:xfrm>
          <a:prstGeom prst="ellipse">
            <a:avLst/>
          </a:prstGeom>
          <a:noFill/>
          <a:ln w="28575">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矩形: 圆角 8">
            <a:extLst>
              <a:ext uri="{FF2B5EF4-FFF2-40B4-BE49-F238E27FC236}">
                <a16:creationId xmlns:a16="http://schemas.microsoft.com/office/drawing/2014/main" id="{2405AFE0-01BC-65EA-7267-F14EFEBB701D}"/>
              </a:ext>
            </a:extLst>
          </p:cNvPr>
          <p:cNvSpPr/>
          <p:nvPr/>
        </p:nvSpPr>
        <p:spPr>
          <a:xfrm>
            <a:off x="8291742" y="1386840"/>
            <a:ext cx="1116510" cy="1438570"/>
          </a:xfrm>
          <a:prstGeom prst="roundRect">
            <a:avLst/>
          </a:prstGeom>
          <a:noFill/>
          <a:ln w="28575">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矩形: 圆角 9">
            <a:extLst>
              <a:ext uri="{FF2B5EF4-FFF2-40B4-BE49-F238E27FC236}">
                <a16:creationId xmlns:a16="http://schemas.microsoft.com/office/drawing/2014/main" id="{A1017F4A-DF82-26E5-DE42-FEBFD5E058BC}"/>
              </a:ext>
            </a:extLst>
          </p:cNvPr>
          <p:cNvSpPr/>
          <p:nvPr/>
        </p:nvSpPr>
        <p:spPr>
          <a:xfrm>
            <a:off x="9756492" y="1621806"/>
            <a:ext cx="1215553" cy="968638"/>
          </a:xfrm>
          <a:prstGeom prst="roundRect">
            <a:avLst/>
          </a:prstGeom>
          <a:noFill/>
          <a:ln w="28575">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任意多边形: 形状 13">
            <a:extLst>
              <a:ext uri="{FF2B5EF4-FFF2-40B4-BE49-F238E27FC236}">
                <a16:creationId xmlns:a16="http://schemas.microsoft.com/office/drawing/2014/main" id="{C38DE0D6-7EDB-541E-989C-CB50FC9E78C3}"/>
              </a:ext>
            </a:extLst>
          </p:cNvPr>
          <p:cNvSpPr/>
          <p:nvPr/>
        </p:nvSpPr>
        <p:spPr>
          <a:xfrm>
            <a:off x="9387840" y="1398652"/>
            <a:ext cx="408432" cy="353568"/>
          </a:xfrm>
          <a:custGeom>
            <a:avLst/>
            <a:gdLst>
              <a:gd name="connsiteX0" fmla="*/ 408432 w 408432"/>
              <a:gd name="connsiteY0" fmla="*/ 0 h 353568"/>
              <a:gd name="connsiteX1" fmla="*/ 335280 w 408432"/>
              <a:gd name="connsiteY1" fmla="*/ 91440 h 353568"/>
              <a:gd name="connsiteX2" fmla="*/ 237744 w 408432"/>
              <a:gd name="connsiteY2" fmla="*/ 103632 h 353568"/>
              <a:gd name="connsiteX3" fmla="*/ 188976 w 408432"/>
              <a:gd name="connsiteY3" fmla="*/ 140208 h 353568"/>
              <a:gd name="connsiteX4" fmla="*/ 158496 w 408432"/>
              <a:gd name="connsiteY4" fmla="*/ 188976 h 353568"/>
              <a:gd name="connsiteX5" fmla="*/ 176784 w 408432"/>
              <a:gd name="connsiteY5" fmla="*/ 243840 h 353568"/>
              <a:gd name="connsiteX6" fmla="*/ 109728 w 408432"/>
              <a:gd name="connsiteY6" fmla="*/ 310896 h 353568"/>
              <a:gd name="connsiteX7" fmla="*/ 54864 w 408432"/>
              <a:gd name="connsiteY7" fmla="*/ 335280 h 353568"/>
              <a:gd name="connsiteX8" fmla="*/ 24384 w 408432"/>
              <a:gd name="connsiteY8" fmla="*/ 335280 h 353568"/>
              <a:gd name="connsiteX9" fmla="*/ 0 w 408432"/>
              <a:gd name="connsiteY9" fmla="*/ 353568 h 35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432" h="353568">
                <a:moveTo>
                  <a:pt x="408432" y="0"/>
                </a:moveTo>
                <a:cubicBezTo>
                  <a:pt x="386080" y="37084"/>
                  <a:pt x="363728" y="74168"/>
                  <a:pt x="335280" y="91440"/>
                </a:cubicBezTo>
                <a:cubicBezTo>
                  <a:pt x="306832" y="108712"/>
                  <a:pt x="262128" y="95504"/>
                  <a:pt x="237744" y="103632"/>
                </a:cubicBezTo>
                <a:cubicBezTo>
                  <a:pt x="213360" y="111760"/>
                  <a:pt x="202184" y="125984"/>
                  <a:pt x="188976" y="140208"/>
                </a:cubicBezTo>
                <a:cubicBezTo>
                  <a:pt x="175768" y="154432"/>
                  <a:pt x="160528" y="171704"/>
                  <a:pt x="158496" y="188976"/>
                </a:cubicBezTo>
                <a:cubicBezTo>
                  <a:pt x="156464" y="206248"/>
                  <a:pt x="184912" y="223520"/>
                  <a:pt x="176784" y="243840"/>
                </a:cubicBezTo>
                <a:cubicBezTo>
                  <a:pt x="168656" y="264160"/>
                  <a:pt x="130048" y="295656"/>
                  <a:pt x="109728" y="310896"/>
                </a:cubicBezTo>
                <a:cubicBezTo>
                  <a:pt x="89408" y="326136"/>
                  <a:pt x="69088" y="331216"/>
                  <a:pt x="54864" y="335280"/>
                </a:cubicBezTo>
                <a:cubicBezTo>
                  <a:pt x="40640" y="339344"/>
                  <a:pt x="33528" y="332232"/>
                  <a:pt x="24384" y="335280"/>
                </a:cubicBezTo>
                <a:cubicBezTo>
                  <a:pt x="15240" y="338328"/>
                  <a:pt x="7620" y="345948"/>
                  <a:pt x="0" y="353568"/>
                </a:cubicBezTo>
              </a:path>
            </a:pathLst>
          </a:cu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GB"/>
          </a:p>
        </p:txBody>
      </p:sp>
      <p:sp>
        <p:nvSpPr>
          <p:cNvPr id="20" name="任意多边形: 形状 19">
            <a:extLst>
              <a:ext uri="{FF2B5EF4-FFF2-40B4-BE49-F238E27FC236}">
                <a16:creationId xmlns:a16="http://schemas.microsoft.com/office/drawing/2014/main" id="{571CECE5-62D4-CCD3-ADDE-9E40E7DE8800}"/>
              </a:ext>
            </a:extLst>
          </p:cNvPr>
          <p:cNvSpPr/>
          <p:nvPr/>
        </p:nvSpPr>
        <p:spPr>
          <a:xfrm>
            <a:off x="9436608" y="1851240"/>
            <a:ext cx="310896" cy="155675"/>
          </a:xfrm>
          <a:custGeom>
            <a:avLst/>
            <a:gdLst>
              <a:gd name="connsiteX0" fmla="*/ 0 w 310896"/>
              <a:gd name="connsiteY0" fmla="*/ 3275 h 155675"/>
              <a:gd name="connsiteX1" fmla="*/ 158496 w 310896"/>
              <a:gd name="connsiteY1" fmla="*/ 9371 h 155675"/>
              <a:gd name="connsiteX2" fmla="*/ 249936 w 310896"/>
              <a:gd name="connsiteY2" fmla="*/ 82523 h 155675"/>
              <a:gd name="connsiteX3" fmla="*/ 310896 w 310896"/>
              <a:gd name="connsiteY3" fmla="*/ 155675 h 155675"/>
            </a:gdLst>
            <a:ahLst/>
            <a:cxnLst>
              <a:cxn ang="0">
                <a:pos x="connsiteX0" y="connsiteY0"/>
              </a:cxn>
              <a:cxn ang="0">
                <a:pos x="connsiteX1" y="connsiteY1"/>
              </a:cxn>
              <a:cxn ang="0">
                <a:pos x="connsiteX2" y="connsiteY2"/>
              </a:cxn>
              <a:cxn ang="0">
                <a:pos x="connsiteX3" y="connsiteY3"/>
              </a:cxn>
            </a:cxnLst>
            <a:rect l="l" t="t" r="r" b="b"/>
            <a:pathLst>
              <a:path w="310896" h="155675">
                <a:moveTo>
                  <a:pt x="0" y="3275"/>
                </a:moveTo>
                <a:cubicBezTo>
                  <a:pt x="58420" y="-281"/>
                  <a:pt x="116840" y="-3837"/>
                  <a:pt x="158496" y="9371"/>
                </a:cubicBezTo>
                <a:cubicBezTo>
                  <a:pt x="200152" y="22579"/>
                  <a:pt x="224536" y="58139"/>
                  <a:pt x="249936" y="82523"/>
                </a:cubicBezTo>
                <a:cubicBezTo>
                  <a:pt x="275336" y="106907"/>
                  <a:pt x="287528" y="142467"/>
                  <a:pt x="310896" y="155675"/>
                </a:cubicBezTo>
              </a:path>
            </a:pathLst>
          </a:cu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GB"/>
          </a:p>
        </p:txBody>
      </p:sp>
      <p:sp>
        <p:nvSpPr>
          <p:cNvPr id="21" name="任意多边形: 形状 20">
            <a:extLst>
              <a:ext uri="{FF2B5EF4-FFF2-40B4-BE49-F238E27FC236}">
                <a16:creationId xmlns:a16="http://schemas.microsoft.com/office/drawing/2014/main" id="{BF5AB910-11CC-E000-ABEA-95E294983C39}"/>
              </a:ext>
            </a:extLst>
          </p:cNvPr>
          <p:cNvSpPr/>
          <p:nvPr/>
        </p:nvSpPr>
        <p:spPr>
          <a:xfrm>
            <a:off x="10235184" y="1386840"/>
            <a:ext cx="48768" cy="210312"/>
          </a:xfrm>
          <a:custGeom>
            <a:avLst/>
            <a:gdLst>
              <a:gd name="connsiteX0" fmla="*/ 12368 w 12368"/>
              <a:gd name="connsiteY0" fmla="*/ 0 h 164592"/>
              <a:gd name="connsiteX1" fmla="*/ 176 w 12368"/>
              <a:gd name="connsiteY1" fmla="*/ 85344 h 164592"/>
              <a:gd name="connsiteX2" fmla="*/ 6272 w 12368"/>
              <a:gd name="connsiteY2" fmla="*/ 164592 h 164592"/>
            </a:gdLst>
            <a:ahLst/>
            <a:cxnLst>
              <a:cxn ang="0">
                <a:pos x="connsiteX0" y="connsiteY0"/>
              </a:cxn>
              <a:cxn ang="0">
                <a:pos x="connsiteX1" y="connsiteY1"/>
              </a:cxn>
              <a:cxn ang="0">
                <a:pos x="connsiteX2" y="connsiteY2"/>
              </a:cxn>
            </a:cxnLst>
            <a:rect l="l" t="t" r="r" b="b"/>
            <a:pathLst>
              <a:path w="12368" h="164592">
                <a:moveTo>
                  <a:pt x="12368" y="0"/>
                </a:moveTo>
                <a:cubicBezTo>
                  <a:pt x="6780" y="28956"/>
                  <a:pt x="1192" y="57912"/>
                  <a:pt x="176" y="85344"/>
                </a:cubicBezTo>
                <a:cubicBezTo>
                  <a:pt x="-840" y="112776"/>
                  <a:pt x="2716" y="138684"/>
                  <a:pt x="6272" y="164592"/>
                </a:cubicBezTo>
              </a:path>
            </a:pathLst>
          </a:cu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GB" dirty="0"/>
          </a:p>
        </p:txBody>
      </p:sp>
      <p:sp>
        <p:nvSpPr>
          <p:cNvPr id="22" name="任意多边形: 形状 21">
            <a:extLst>
              <a:ext uri="{FF2B5EF4-FFF2-40B4-BE49-F238E27FC236}">
                <a16:creationId xmlns:a16="http://schemas.microsoft.com/office/drawing/2014/main" id="{FEF20A25-EBAF-DF1B-B53D-0F61E3501B50}"/>
              </a:ext>
            </a:extLst>
          </p:cNvPr>
          <p:cNvSpPr/>
          <p:nvPr/>
        </p:nvSpPr>
        <p:spPr>
          <a:xfrm>
            <a:off x="9418320" y="1070550"/>
            <a:ext cx="390144" cy="112074"/>
          </a:xfrm>
          <a:custGeom>
            <a:avLst/>
            <a:gdLst>
              <a:gd name="connsiteX0" fmla="*/ 390144 w 390144"/>
              <a:gd name="connsiteY0" fmla="*/ 112074 h 112074"/>
              <a:gd name="connsiteX1" fmla="*/ 286512 w 390144"/>
              <a:gd name="connsiteY1" fmla="*/ 87690 h 112074"/>
              <a:gd name="connsiteX2" fmla="*/ 225552 w 390144"/>
              <a:gd name="connsiteY2" fmla="*/ 69402 h 112074"/>
              <a:gd name="connsiteX3" fmla="*/ 152400 w 390144"/>
              <a:gd name="connsiteY3" fmla="*/ 45018 h 112074"/>
              <a:gd name="connsiteX4" fmla="*/ 121920 w 390144"/>
              <a:gd name="connsiteY4" fmla="*/ 20634 h 112074"/>
              <a:gd name="connsiteX5" fmla="*/ 85344 w 390144"/>
              <a:gd name="connsiteY5" fmla="*/ 14538 h 112074"/>
              <a:gd name="connsiteX6" fmla="*/ 30480 w 390144"/>
              <a:gd name="connsiteY6" fmla="*/ 2346 h 112074"/>
              <a:gd name="connsiteX7" fmla="*/ 0 w 390144"/>
              <a:gd name="connsiteY7" fmla="*/ 2346 h 11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144" h="112074">
                <a:moveTo>
                  <a:pt x="390144" y="112074"/>
                </a:moveTo>
                <a:lnTo>
                  <a:pt x="286512" y="87690"/>
                </a:lnTo>
                <a:cubicBezTo>
                  <a:pt x="259080" y="80578"/>
                  <a:pt x="225552" y="69402"/>
                  <a:pt x="225552" y="69402"/>
                </a:cubicBezTo>
                <a:cubicBezTo>
                  <a:pt x="203200" y="62290"/>
                  <a:pt x="169672" y="53146"/>
                  <a:pt x="152400" y="45018"/>
                </a:cubicBezTo>
                <a:cubicBezTo>
                  <a:pt x="135128" y="36890"/>
                  <a:pt x="121920" y="20634"/>
                  <a:pt x="121920" y="20634"/>
                </a:cubicBezTo>
                <a:cubicBezTo>
                  <a:pt x="110744" y="15554"/>
                  <a:pt x="100584" y="17586"/>
                  <a:pt x="85344" y="14538"/>
                </a:cubicBezTo>
                <a:cubicBezTo>
                  <a:pt x="70104" y="11490"/>
                  <a:pt x="44704" y="4378"/>
                  <a:pt x="30480" y="2346"/>
                </a:cubicBezTo>
                <a:cubicBezTo>
                  <a:pt x="16256" y="314"/>
                  <a:pt x="11176" y="-1718"/>
                  <a:pt x="0" y="2346"/>
                </a:cubicBezTo>
              </a:path>
            </a:pathLst>
          </a:custGeom>
        </p:spPr>
        <p:style>
          <a:lnRef idx="3">
            <a:schemeClr val="accent5"/>
          </a:lnRef>
          <a:fillRef idx="0">
            <a:schemeClr val="accent5"/>
          </a:fillRef>
          <a:effectRef idx="2">
            <a:schemeClr val="accent5"/>
          </a:effectRef>
          <a:fontRef idx="minor">
            <a:schemeClr val="tx1"/>
          </a:fontRef>
        </p:style>
        <p:txBody>
          <a:bodyPr rtlCol="0" anchor="ctr"/>
          <a:lstStyle/>
          <a:p>
            <a:pPr algn="ctr"/>
            <a:r>
              <a:rPr lang="en-GB" dirty="0"/>
              <a:t>`</a:t>
            </a:r>
          </a:p>
        </p:txBody>
      </p:sp>
      <p:sp>
        <p:nvSpPr>
          <p:cNvPr id="24" name="任意多边形: 形状 23">
            <a:extLst>
              <a:ext uri="{FF2B5EF4-FFF2-40B4-BE49-F238E27FC236}">
                <a16:creationId xmlns:a16="http://schemas.microsoft.com/office/drawing/2014/main" id="{CEBC9EEB-A29E-B850-9BA3-C15EE9C0D300}"/>
              </a:ext>
            </a:extLst>
          </p:cNvPr>
          <p:cNvSpPr/>
          <p:nvPr/>
        </p:nvSpPr>
        <p:spPr>
          <a:xfrm>
            <a:off x="8564880" y="1221777"/>
            <a:ext cx="469392" cy="157802"/>
          </a:xfrm>
          <a:custGeom>
            <a:avLst/>
            <a:gdLst>
              <a:gd name="connsiteX0" fmla="*/ 469392 w 469392"/>
              <a:gd name="connsiteY0" fmla="*/ 3519 h 157802"/>
              <a:gd name="connsiteX1" fmla="*/ 390144 w 469392"/>
              <a:gd name="connsiteY1" fmla="*/ 3519 h 157802"/>
              <a:gd name="connsiteX2" fmla="*/ 170688 w 469392"/>
              <a:gd name="connsiteY2" fmla="*/ 40095 h 157802"/>
              <a:gd name="connsiteX3" fmla="*/ 91440 w 469392"/>
              <a:gd name="connsiteY3" fmla="*/ 76671 h 157802"/>
              <a:gd name="connsiteX4" fmla="*/ 18288 w 469392"/>
              <a:gd name="connsiteY4" fmla="*/ 125439 h 157802"/>
              <a:gd name="connsiteX5" fmla="*/ 0 w 469392"/>
              <a:gd name="connsiteY5" fmla="*/ 155919 h 15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392" h="157802">
                <a:moveTo>
                  <a:pt x="469392" y="3519"/>
                </a:moveTo>
                <a:cubicBezTo>
                  <a:pt x="454660" y="471"/>
                  <a:pt x="439928" y="-2577"/>
                  <a:pt x="390144" y="3519"/>
                </a:cubicBezTo>
                <a:cubicBezTo>
                  <a:pt x="340360" y="9615"/>
                  <a:pt x="220472" y="27903"/>
                  <a:pt x="170688" y="40095"/>
                </a:cubicBezTo>
                <a:cubicBezTo>
                  <a:pt x="120904" y="52287"/>
                  <a:pt x="116840" y="62447"/>
                  <a:pt x="91440" y="76671"/>
                </a:cubicBezTo>
                <a:cubicBezTo>
                  <a:pt x="66040" y="90895"/>
                  <a:pt x="33528" y="112231"/>
                  <a:pt x="18288" y="125439"/>
                </a:cubicBezTo>
                <a:cubicBezTo>
                  <a:pt x="3048" y="138647"/>
                  <a:pt x="15240" y="165063"/>
                  <a:pt x="0" y="155919"/>
                </a:cubicBezTo>
              </a:path>
            </a:pathLst>
          </a:cu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3880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500"/>
                                        <p:tgtEl>
                                          <p:spTgt spid="2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1000"/>
                                        <p:tgtEl>
                                          <p:spTgt spid="19"/>
                                        </p:tgtEl>
                                      </p:cBhvr>
                                    </p:animEffect>
                                    <p:anim calcmode="lin" valueType="num">
                                      <p:cBhvr>
                                        <p:cTn id="57" dur="1000" fill="hold"/>
                                        <p:tgtEl>
                                          <p:spTgt spid="19"/>
                                        </p:tgtEl>
                                        <p:attrNameLst>
                                          <p:attrName>ppt_x</p:attrName>
                                        </p:attrNameLst>
                                      </p:cBhvr>
                                      <p:tavLst>
                                        <p:tav tm="0">
                                          <p:val>
                                            <p:strVal val="#ppt_x"/>
                                          </p:val>
                                        </p:tav>
                                        <p:tav tm="100000">
                                          <p:val>
                                            <p:strVal val="#ppt_x"/>
                                          </p:val>
                                        </p:tav>
                                      </p:tavLst>
                                    </p:anim>
                                    <p:anim calcmode="lin" valueType="num">
                                      <p:cBhvr>
                                        <p:cTn id="58"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animBg="1"/>
      <p:bldP spid="19" grpId="0"/>
      <p:bldP spid="7" grpId="0" animBg="1"/>
      <p:bldP spid="8" grpId="0" animBg="1"/>
      <p:bldP spid="9" grpId="0" animBg="1"/>
      <p:bldP spid="10" grpId="0" animBg="1"/>
      <p:bldP spid="14" grpId="0" animBg="1"/>
      <p:bldP spid="20" grpId="0" animBg="1"/>
      <p:bldP spid="21" grpId="0" animBg="1"/>
      <p:bldP spid="22" grpId="0" animBg="1"/>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7C06A2D-50BD-808F-1F1B-12DA75A81B18}"/>
              </a:ext>
            </a:extLst>
          </p:cNvPr>
          <p:cNvSpPr>
            <a:spLocks noGrp="1"/>
          </p:cNvSpPr>
          <p:nvPr>
            <p:ph type="dt" sz="half" idx="10"/>
          </p:nvPr>
        </p:nvSpPr>
        <p:spPr/>
        <p:txBody>
          <a:bodyPr/>
          <a:lstStyle/>
          <a:p>
            <a:fld id="{11B96697-4585-4368-989A-16003D150648}" type="datetime1">
              <a:rPr lang="de-CH" noProof="0" smtClean="0"/>
              <a:t>30.10.2024</a:t>
            </a:fld>
            <a:endParaRPr lang="de-CH" noProof="0"/>
          </a:p>
        </p:txBody>
      </p:sp>
      <p:sp>
        <p:nvSpPr>
          <p:cNvPr id="5" name="Footer Placeholder 4">
            <a:extLst>
              <a:ext uri="{FF2B5EF4-FFF2-40B4-BE49-F238E27FC236}">
                <a16:creationId xmlns:a16="http://schemas.microsoft.com/office/drawing/2014/main" id="{DF7C6EBE-F448-8BCA-DEAC-ECE46E1984CB}"/>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Slide Number Placeholder 5">
            <a:extLst>
              <a:ext uri="{FF2B5EF4-FFF2-40B4-BE49-F238E27FC236}">
                <a16:creationId xmlns:a16="http://schemas.microsoft.com/office/drawing/2014/main" id="{63E52DEB-B7CB-4D41-466B-DCD5461B5A49}"/>
              </a:ext>
            </a:extLst>
          </p:cNvPr>
          <p:cNvSpPr>
            <a:spLocks noGrp="1"/>
          </p:cNvSpPr>
          <p:nvPr>
            <p:ph type="sldNum" sz="quarter" idx="12"/>
          </p:nvPr>
        </p:nvSpPr>
        <p:spPr/>
        <p:txBody>
          <a:bodyPr/>
          <a:lstStyle/>
          <a:p>
            <a:fld id="{5ACA52AF-F19D-405C-AD5F-7D94B96A5CC3}" type="slidenum">
              <a:rPr lang="de-CH" noProof="0" dirty="0" smtClean="0"/>
              <a:t>4</a:t>
            </a:fld>
            <a:endParaRPr lang="de-CH" noProof="0" dirty="0"/>
          </a:p>
        </p:txBody>
      </p:sp>
      <p:sp>
        <p:nvSpPr>
          <p:cNvPr id="3" name="Titel 2">
            <a:extLst>
              <a:ext uri="{FF2B5EF4-FFF2-40B4-BE49-F238E27FC236}">
                <a16:creationId xmlns:a16="http://schemas.microsoft.com/office/drawing/2014/main" id="{44B1E210-177A-F6A2-A8CD-02CBB7E2C257}"/>
              </a:ext>
            </a:extLst>
          </p:cNvPr>
          <p:cNvSpPr>
            <a:spLocks noGrp="1"/>
          </p:cNvSpPr>
          <p:nvPr>
            <p:ph type="title"/>
          </p:nvPr>
        </p:nvSpPr>
        <p:spPr>
          <a:xfrm>
            <a:off x="731837" y="260351"/>
            <a:ext cx="10728325" cy="900000"/>
          </a:xfrm>
        </p:spPr>
        <p:txBody>
          <a:bodyPr anchor="t">
            <a:normAutofit/>
          </a:bodyPr>
          <a:lstStyle/>
          <a:p>
            <a:r>
              <a:rPr lang="de-DE" b="1" dirty="0">
                <a:cs typeface="Arial"/>
              </a:rPr>
              <a:t>Take-home message</a:t>
            </a:r>
          </a:p>
        </p:txBody>
      </p:sp>
      <p:sp>
        <p:nvSpPr>
          <p:cNvPr id="1041" name="文本框 1040">
            <a:extLst>
              <a:ext uri="{FF2B5EF4-FFF2-40B4-BE49-F238E27FC236}">
                <a16:creationId xmlns:a16="http://schemas.microsoft.com/office/drawing/2014/main" id="{234F5402-9455-BF9F-2D8D-D310C83E7813}"/>
              </a:ext>
            </a:extLst>
          </p:cNvPr>
          <p:cNvSpPr txBox="1"/>
          <p:nvPr/>
        </p:nvSpPr>
        <p:spPr>
          <a:xfrm>
            <a:off x="4136613" y="2148840"/>
            <a:ext cx="1079099" cy="369332"/>
          </a:xfrm>
          <a:prstGeom prst="rect">
            <a:avLst/>
          </a:prstGeom>
          <a:noFill/>
        </p:spPr>
        <p:txBody>
          <a:bodyPr wrap="square" rtlCol="0">
            <a:spAutoFit/>
          </a:bodyPr>
          <a:lstStyle/>
          <a:p>
            <a:r>
              <a:rPr lang="en-GB" b="1" dirty="0">
                <a:solidFill>
                  <a:srgbClr val="3B3BFF"/>
                </a:solidFill>
              </a:rPr>
              <a:t>V.S</a:t>
            </a:r>
            <a:r>
              <a:rPr lang="en-GB" dirty="0"/>
              <a:t>.</a:t>
            </a:r>
          </a:p>
        </p:txBody>
      </p:sp>
      <p:grpSp>
        <p:nvGrpSpPr>
          <p:cNvPr id="1125" name="组合 1124">
            <a:extLst>
              <a:ext uri="{FF2B5EF4-FFF2-40B4-BE49-F238E27FC236}">
                <a16:creationId xmlns:a16="http://schemas.microsoft.com/office/drawing/2014/main" id="{C1A9C68D-57D8-EE02-D4C5-5E2B2260C76D}"/>
              </a:ext>
            </a:extLst>
          </p:cNvPr>
          <p:cNvGrpSpPr/>
          <p:nvPr/>
        </p:nvGrpSpPr>
        <p:grpSpPr>
          <a:xfrm>
            <a:off x="4625044" y="1366000"/>
            <a:ext cx="6972294" cy="2235257"/>
            <a:chOff x="4625044" y="1366000"/>
            <a:chExt cx="6972294" cy="2235257"/>
          </a:xfrm>
        </p:grpSpPr>
        <p:grpSp>
          <p:nvGrpSpPr>
            <p:cNvPr id="50" name="组合 49">
              <a:extLst>
                <a:ext uri="{FF2B5EF4-FFF2-40B4-BE49-F238E27FC236}">
                  <a16:creationId xmlns:a16="http://schemas.microsoft.com/office/drawing/2014/main" id="{21E9BE9E-B27D-972A-122A-E8165654A1AD}"/>
                </a:ext>
              </a:extLst>
            </p:cNvPr>
            <p:cNvGrpSpPr/>
            <p:nvPr/>
          </p:nvGrpSpPr>
          <p:grpSpPr>
            <a:xfrm>
              <a:off x="4625044" y="1366000"/>
              <a:ext cx="6972294" cy="2235257"/>
              <a:chOff x="-378523" y="1688014"/>
              <a:chExt cx="7369106" cy="2576059"/>
            </a:xfrm>
          </p:grpSpPr>
          <p:cxnSp>
            <p:nvCxnSpPr>
              <p:cNvPr id="51" name="Elbow Connector 35">
                <a:extLst>
                  <a:ext uri="{FF2B5EF4-FFF2-40B4-BE49-F238E27FC236}">
                    <a16:creationId xmlns:a16="http://schemas.microsoft.com/office/drawing/2014/main" id="{C8BD05AC-7FBD-51DC-218B-3B7DE2105848}"/>
                  </a:ext>
                </a:extLst>
              </p:cNvPr>
              <p:cNvCxnSpPr>
                <a:cxnSpLocks/>
              </p:cNvCxnSpPr>
              <p:nvPr/>
            </p:nvCxnSpPr>
            <p:spPr>
              <a:xfrm rot="5400000">
                <a:off x="5857922" y="3131413"/>
                <a:ext cx="1339439" cy="925882"/>
              </a:xfrm>
              <a:prstGeom prst="bentConnector3">
                <a:avLst>
                  <a:gd name="adj1" fmla="val 100156"/>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4FDCB7FC-D81A-EBF0-D94F-8B8118176C54}"/>
                  </a:ext>
                </a:extLst>
              </p:cNvPr>
              <p:cNvCxnSpPr>
                <a:cxnSpLocks/>
              </p:cNvCxnSpPr>
              <p:nvPr/>
            </p:nvCxnSpPr>
            <p:spPr>
              <a:xfrm>
                <a:off x="-378523" y="1803962"/>
                <a:ext cx="65798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连接符: 肘形 52">
                <a:extLst>
                  <a:ext uri="{FF2B5EF4-FFF2-40B4-BE49-F238E27FC236}">
                    <a16:creationId xmlns:a16="http://schemas.microsoft.com/office/drawing/2014/main" id="{1F8B5019-1360-92DD-68AE-220869A8E1FC}"/>
                  </a:ext>
                </a:extLst>
              </p:cNvPr>
              <p:cNvCxnSpPr>
                <a:cxnSpLocks/>
              </p:cNvCxnSpPr>
              <p:nvPr/>
            </p:nvCxnSpPr>
            <p:spPr>
              <a:xfrm rot="16200000" flipH="1">
                <a:off x="6033329" y="1967383"/>
                <a:ext cx="1091347" cy="823154"/>
              </a:xfrm>
              <a:prstGeom prst="bentConnector3">
                <a:avLst>
                  <a:gd name="adj1" fmla="val 512"/>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55" name="椭圆 54">
                <a:extLst>
                  <a:ext uri="{FF2B5EF4-FFF2-40B4-BE49-F238E27FC236}">
                    <a16:creationId xmlns:a16="http://schemas.microsoft.com/office/drawing/2014/main" id="{DC8D88EB-1A30-CFAD-D61D-42A4C0B58B1F}"/>
                  </a:ext>
                </a:extLst>
              </p:cNvPr>
              <p:cNvSpPr/>
              <p:nvPr/>
            </p:nvSpPr>
            <p:spPr>
              <a:xfrm>
                <a:off x="257208" y="1688014"/>
                <a:ext cx="222796" cy="217287"/>
              </a:xfrm>
              <a:prstGeom prst="ellipse">
                <a:avLst/>
              </a:prstGeom>
              <a:solidFill>
                <a:schemeClr val="bg1">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cxnSp>
            <p:nvCxnSpPr>
              <p:cNvPr id="58" name="Elbow Connector 35">
                <a:extLst>
                  <a:ext uri="{FF2B5EF4-FFF2-40B4-BE49-F238E27FC236}">
                    <a16:creationId xmlns:a16="http://schemas.microsoft.com/office/drawing/2014/main" id="{DEF72954-4408-2445-11ED-4ABA56FA9C0A}"/>
                  </a:ext>
                </a:extLst>
              </p:cNvPr>
              <p:cNvCxnSpPr>
                <a:cxnSpLocks/>
                <a:endCxn id="55" idx="4"/>
              </p:cNvCxnSpPr>
              <p:nvPr/>
            </p:nvCxnSpPr>
            <p:spPr>
              <a:xfrm rot="10800000">
                <a:off x="368606" y="1905300"/>
                <a:ext cx="835567" cy="2240690"/>
              </a:xfrm>
              <a:prstGeom prst="bentConnector2">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cxnSp>
          <p:nvCxnSpPr>
            <p:cNvPr id="1116" name="直接箭头连接符 1115">
              <a:extLst>
                <a:ext uri="{FF2B5EF4-FFF2-40B4-BE49-F238E27FC236}">
                  <a16:creationId xmlns:a16="http://schemas.microsoft.com/office/drawing/2014/main" id="{E3A29E83-613D-A481-138D-DE304C878D1A}"/>
                </a:ext>
              </a:extLst>
            </p:cNvPr>
            <p:cNvCxnSpPr>
              <a:cxnSpLocks/>
              <a:stCxn id="55" idx="6"/>
            </p:cNvCxnSpPr>
            <p:nvPr/>
          </p:nvCxnSpPr>
          <p:spPr>
            <a:xfrm>
              <a:off x="5437341" y="1460271"/>
              <a:ext cx="254112" cy="0"/>
            </a:xfrm>
            <a:prstGeom prst="straightConnector1">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sp>
        <p:nvSpPr>
          <p:cNvPr id="1126" name="TextBox 44">
            <a:extLst>
              <a:ext uri="{FF2B5EF4-FFF2-40B4-BE49-F238E27FC236}">
                <a16:creationId xmlns:a16="http://schemas.microsoft.com/office/drawing/2014/main" id="{C3701B3D-676B-D658-B2FA-99958112F570}"/>
              </a:ext>
            </a:extLst>
          </p:cNvPr>
          <p:cNvSpPr txBox="1"/>
          <p:nvPr/>
        </p:nvSpPr>
        <p:spPr>
          <a:xfrm>
            <a:off x="898479" y="4641288"/>
            <a:ext cx="41596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L</a:t>
            </a:r>
            <a:r>
              <a:rPr lang="en-US" altLang="zh-CN" dirty="0">
                <a:cs typeface="Arial"/>
              </a:rPr>
              <a:t>everage</a:t>
            </a:r>
            <a:r>
              <a:rPr lang="en-US" dirty="0">
                <a:cs typeface="Arial"/>
              </a:rPr>
              <a:t> interconnection architecture</a:t>
            </a:r>
            <a:endParaRPr lang="en-US" dirty="0"/>
          </a:p>
        </p:txBody>
      </p:sp>
      <p:sp>
        <p:nvSpPr>
          <p:cNvPr id="1127" name="Rectangle 41">
            <a:extLst>
              <a:ext uri="{FF2B5EF4-FFF2-40B4-BE49-F238E27FC236}">
                <a16:creationId xmlns:a16="http://schemas.microsoft.com/office/drawing/2014/main" id="{8302492C-7818-8797-B0C9-623754DFBB5A}"/>
              </a:ext>
            </a:extLst>
          </p:cNvPr>
          <p:cNvSpPr/>
          <p:nvPr/>
        </p:nvSpPr>
        <p:spPr>
          <a:xfrm>
            <a:off x="528283" y="4682510"/>
            <a:ext cx="257175" cy="246786"/>
          </a:xfrm>
          <a:prstGeom prst="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41" name="组合 40">
            <a:extLst>
              <a:ext uri="{FF2B5EF4-FFF2-40B4-BE49-F238E27FC236}">
                <a16:creationId xmlns:a16="http://schemas.microsoft.com/office/drawing/2014/main" id="{6DCB6286-ED0D-2A2A-F674-812F1A427A3E}"/>
              </a:ext>
            </a:extLst>
          </p:cNvPr>
          <p:cNvGrpSpPr/>
          <p:nvPr/>
        </p:nvGrpSpPr>
        <p:grpSpPr>
          <a:xfrm>
            <a:off x="6038210" y="2683387"/>
            <a:ext cx="4674991" cy="1171383"/>
            <a:chOff x="6038210" y="2683387"/>
            <a:chExt cx="4674991" cy="1171383"/>
          </a:xfrm>
        </p:grpSpPr>
        <p:grpSp>
          <p:nvGrpSpPr>
            <p:cNvPr id="1059" name="组合 1058">
              <a:extLst>
                <a:ext uri="{FF2B5EF4-FFF2-40B4-BE49-F238E27FC236}">
                  <a16:creationId xmlns:a16="http://schemas.microsoft.com/office/drawing/2014/main" id="{604B99F7-490B-8FBF-899C-19C2A42D44CC}"/>
                </a:ext>
              </a:extLst>
            </p:cNvPr>
            <p:cNvGrpSpPr/>
            <p:nvPr/>
          </p:nvGrpSpPr>
          <p:grpSpPr>
            <a:xfrm>
              <a:off x="6038210" y="2683387"/>
              <a:ext cx="4666879" cy="1144638"/>
              <a:chOff x="6038210" y="2683387"/>
              <a:chExt cx="4666879" cy="1144638"/>
            </a:xfrm>
            <a:solidFill>
              <a:srgbClr val="3B3BFF"/>
            </a:solidFill>
          </p:grpSpPr>
          <p:pic>
            <p:nvPicPr>
              <p:cNvPr id="1054" name="图片 1053">
                <a:extLst>
                  <a:ext uri="{FF2B5EF4-FFF2-40B4-BE49-F238E27FC236}">
                    <a16:creationId xmlns:a16="http://schemas.microsoft.com/office/drawing/2014/main" id="{951E9F68-C07B-C5AD-2544-515444521404}"/>
                  </a:ext>
                </a:extLst>
              </p:cNvPr>
              <p:cNvPicPr>
                <a:picLocks noChangeAspect="1"/>
              </p:cNvPicPr>
              <p:nvPr/>
            </p:nvPicPr>
            <p:blipFill>
              <a:blip r:embed="rId3"/>
              <a:stretch>
                <a:fillRect/>
              </a:stretch>
            </p:blipFill>
            <p:spPr>
              <a:xfrm>
                <a:off x="7599209" y="2935265"/>
                <a:ext cx="3105880" cy="887994"/>
              </a:xfrm>
              <a:prstGeom prst="rect">
                <a:avLst/>
              </a:prstGeom>
              <a:grpFill/>
              <a:ln>
                <a:noFill/>
              </a:ln>
            </p:spPr>
          </p:pic>
          <p:pic>
            <p:nvPicPr>
              <p:cNvPr id="1028" name="Picture 4" descr="Curriculum Vitae - Jan C. Willems">
                <a:extLst>
                  <a:ext uri="{FF2B5EF4-FFF2-40B4-BE49-F238E27FC236}">
                    <a16:creationId xmlns:a16="http://schemas.microsoft.com/office/drawing/2014/main" id="{890A7EED-DCA4-4861-D428-19E139736C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22340" y="2683387"/>
                <a:ext cx="757400" cy="642901"/>
              </a:xfrm>
              <a:prstGeom prst="rect">
                <a:avLst/>
              </a:prstGeom>
              <a:grpFill/>
              <a:ln>
                <a:noFill/>
              </a:ln>
            </p:spPr>
          </p:pic>
          <p:pic>
            <p:nvPicPr>
              <p:cNvPr id="1030" name="图片 1029">
                <a:extLst>
                  <a:ext uri="{FF2B5EF4-FFF2-40B4-BE49-F238E27FC236}">
                    <a16:creationId xmlns:a16="http://schemas.microsoft.com/office/drawing/2014/main" id="{EC43EE23-DFBF-9B2E-6667-EDCF90BC55BB}"/>
                  </a:ext>
                </a:extLst>
              </p:cNvPr>
              <p:cNvPicPr>
                <a:picLocks noChangeAspect="1"/>
              </p:cNvPicPr>
              <p:nvPr/>
            </p:nvPicPr>
            <p:blipFill>
              <a:blip r:embed="rId5"/>
              <a:stretch>
                <a:fillRect/>
              </a:stretch>
            </p:blipFill>
            <p:spPr>
              <a:xfrm>
                <a:off x="6359502" y="3053280"/>
                <a:ext cx="1143902" cy="247165"/>
              </a:xfrm>
              <a:prstGeom prst="rect">
                <a:avLst/>
              </a:prstGeom>
              <a:grpFill/>
              <a:ln>
                <a:noFill/>
              </a:ln>
            </p:spPr>
          </p:pic>
          <p:pic>
            <p:nvPicPr>
              <p:cNvPr id="1031" name="Picture 2">
                <a:extLst>
                  <a:ext uri="{FF2B5EF4-FFF2-40B4-BE49-F238E27FC236}">
                    <a16:creationId xmlns:a16="http://schemas.microsoft.com/office/drawing/2014/main" id="{136A20B6-A031-5861-8EC9-3222705667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38210" y="3337789"/>
                <a:ext cx="1608196" cy="490236"/>
              </a:xfrm>
              <a:prstGeom prst="rect">
                <a:avLst/>
              </a:prstGeom>
              <a:grpFill/>
              <a:ln>
                <a:noFill/>
              </a:ln>
            </p:spPr>
          </p:pic>
        </p:grpSp>
        <p:sp>
          <p:nvSpPr>
            <p:cNvPr id="1128" name="矩形 1127">
              <a:extLst>
                <a:ext uri="{FF2B5EF4-FFF2-40B4-BE49-F238E27FC236}">
                  <a16:creationId xmlns:a16="http://schemas.microsoft.com/office/drawing/2014/main" id="{852C5D01-9504-5DE6-166D-373768AC2CFC}"/>
                </a:ext>
              </a:extLst>
            </p:cNvPr>
            <p:cNvSpPr/>
            <p:nvPr/>
          </p:nvSpPr>
          <p:spPr>
            <a:xfrm>
              <a:off x="6114403" y="2683387"/>
              <a:ext cx="4598798" cy="1171383"/>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w="19050">
                  <a:solidFill>
                    <a:srgbClr val="00B050"/>
                  </a:solidFill>
                </a:ln>
              </a:endParaRPr>
            </a:p>
          </p:txBody>
        </p:sp>
      </p:grpSp>
      <p:sp>
        <p:nvSpPr>
          <p:cNvPr id="1129" name="TextBox 44">
            <a:extLst>
              <a:ext uri="{FF2B5EF4-FFF2-40B4-BE49-F238E27FC236}">
                <a16:creationId xmlns:a16="http://schemas.microsoft.com/office/drawing/2014/main" id="{7DE21C37-2158-B23E-227D-4004278121C5}"/>
              </a:ext>
            </a:extLst>
          </p:cNvPr>
          <p:cNvSpPr txBox="1"/>
          <p:nvPr/>
        </p:nvSpPr>
        <p:spPr>
          <a:xfrm>
            <a:off x="919444" y="5136932"/>
            <a:ext cx="36024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Apply operator splitting methods</a:t>
            </a:r>
            <a:endParaRPr lang="en-US" dirty="0"/>
          </a:p>
        </p:txBody>
      </p:sp>
      <p:sp>
        <p:nvSpPr>
          <p:cNvPr id="1130" name="Rectangle 41">
            <a:extLst>
              <a:ext uri="{FF2B5EF4-FFF2-40B4-BE49-F238E27FC236}">
                <a16:creationId xmlns:a16="http://schemas.microsoft.com/office/drawing/2014/main" id="{B61730E7-809D-A8C7-908E-160B2F665443}"/>
              </a:ext>
            </a:extLst>
          </p:cNvPr>
          <p:cNvSpPr/>
          <p:nvPr/>
        </p:nvSpPr>
        <p:spPr>
          <a:xfrm>
            <a:off x="532788" y="5187791"/>
            <a:ext cx="257175" cy="246786"/>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31" name="TextBox 44">
            <a:extLst>
              <a:ext uri="{FF2B5EF4-FFF2-40B4-BE49-F238E27FC236}">
                <a16:creationId xmlns:a16="http://schemas.microsoft.com/office/drawing/2014/main" id="{888E23E3-5D4F-EE95-EC2C-96BD264A34C8}"/>
              </a:ext>
            </a:extLst>
          </p:cNvPr>
          <p:cNvSpPr txBox="1"/>
          <p:nvPr/>
        </p:nvSpPr>
        <p:spPr>
          <a:xfrm>
            <a:off x="919444" y="5623916"/>
            <a:ext cx="36024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Employ alternating projections</a:t>
            </a:r>
            <a:endParaRPr lang="en-US" dirty="0"/>
          </a:p>
        </p:txBody>
      </p:sp>
      <p:grpSp>
        <p:nvGrpSpPr>
          <p:cNvPr id="1135" name="组合 1134">
            <a:extLst>
              <a:ext uri="{FF2B5EF4-FFF2-40B4-BE49-F238E27FC236}">
                <a16:creationId xmlns:a16="http://schemas.microsoft.com/office/drawing/2014/main" id="{B2941266-C0F8-AC70-D06C-7EA61A9A6FBF}"/>
              </a:ext>
            </a:extLst>
          </p:cNvPr>
          <p:cNvGrpSpPr/>
          <p:nvPr/>
        </p:nvGrpSpPr>
        <p:grpSpPr>
          <a:xfrm>
            <a:off x="566568" y="5652931"/>
            <a:ext cx="218890" cy="246786"/>
            <a:chOff x="509543" y="5693072"/>
            <a:chExt cx="200116" cy="246784"/>
          </a:xfrm>
        </p:grpSpPr>
        <p:sp>
          <p:nvSpPr>
            <p:cNvPr id="1133" name="Rectangle 41">
              <a:extLst>
                <a:ext uri="{FF2B5EF4-FFF2-40B4-BE49-F238E27FC236}">
                  <a16:creationId xmlns:a16="http://schemas.microsoft.com/office/drawing/2014/main" id="{9BB3DFD5-B651-3A24-4A39-8AE5D2CAE9CE}"/>
                </a:ext>
              </a:extLst>
            </p:cNvPr>
            <p:cNvSpPr/>
            <p:nvPr/>
          </p:nvSpPr>
          <p:spPr>
            <a:xfrm>
              <a:off x="509543" y="5693072"/>
              <a:ext cx="100058" cy="246784"/>
            </a:xfrm>
            <a:prstGeom prst="rect">
              <a:avLst/>
            </a:prstGeom>
            <a:solidFill>
              <a:schemeClr val="accent1">
                <a:lumMod val="40000"/>
                <a:lumOff val="6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34" name="Rectangle 41">
              <a:extLst>
                <a:ext uri="{FF2B5EF4-FFF2-40B4-BE49-F238E27FC236}">
                  <a16:creationId xmlns:a16="http://schemas.microsoft.com/office/drawing/2014/main" id="{CDA5423C-3486-F9B4-2FE4-335DDC11EDCC}"/>
                </a:ext>
              </a:extLst>
            </p:cNvPr>
            <p:cNvSpPr/>
            <p:nvPr/>
          </p:nvSpPr>
          <p:spPr>
            <a:xfrm>
              <a:off x="609601" y="5693072"/>
              <a:ext cx="100058" cy="246784"/>
            </a:xfrm>
            <a:prstGeom prst="rect">
              <a:avLst/>
            </a:prstGeom>
            <a:solidFill>
              <a:schemeClr val="accent6">
                <a:lumMod val="20000"/>
                <a:lumOff val="8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pic>
        <p:nvPicPr>
          <p:cNvPr id="1136" name="Picture 6">
            <a:extLst>
              <a:ext uri="{FF2B5EF4-FFF2-40B4-BE49-F238E27FC236}">
                <a16:creationId xmlns:a16="http://schemas.microsoft.com/office/drawing/2014/main" id="{2EFEBBCC-9CDE-9A20-9D4E-AD1D74F064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5217930" y="4578189"/>
            <a:ext cx="721698" cy="1456373"/>
          </a:xfrm>
          <a:prstGeom prst="rect">
            <a:avLst/>
          </a:prstGeom>
          <a:noFill/>
          <a:extLst>
            <a:ext uri="{909E8E84-426E-40DD-AFC4-6F175D3DCCD1}">
              <a14:hiddenFill xmlns:a14="http://schemas.microsoft.com/office/drawing/2010/main">
                <a:solidFill>
                  <a:srgbClr val="FFFFFF"/>
                </a:solidFill>
              </a14:hiddenFill>
            </a:ext>
          </a:extLst>
        </p:spPr>
      </p:pic>
      <p:sp>
        <p:nvSpPr>
          <p:cNvPr id="1137" name="TextBox 44">
            <a:extLst>
              <a:ext uri="{FF2B5EF4-FFF2-40B4-BE49-F238E27FC236}">
                <a16:creationId xmlns:a16="http://schemas.microsoft.com/office/drawing/2014/main" id="{E75E055F-2FEA-6C91-4A68-8EF04F876EC6}"/>
              </a:ext>
            </a:extLst>
          </p:cNvPr>
          <p:cNvSpPr txBox="1"/>
          <p:nvPr/>
        </p:nvSpPr>
        <p:spPr>
          <a:xfrm>
            <a:off x="6359502" y="4991686"/>
            <a:ext cx="397832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Helvetica" panose="020B0604020202020204" pitchFamily="34" charset="0"/>
                <a:cs typeface="Helvetica" panose="020B0604020202020204" pitchFamily="34" charset="0"/>
              </a:rPr>
              <a:t>Distributed control framework</a:t>
            </a:r>
          </a:p>
          <a:p>
            <a:r>
              <a:rPr lang="en-US" dirty="0">
                <a:latin typeface="Helvetica" panose="020B0604020202020204" pitchFamily="34" charset="0"/>
                <a:cs typeface="Helvetica" panose="020B0604020202020204" pitchFamily="34" charset="0"/>
              </a:rPr>
              <a:t>      (</a:t>
            </a:r>
            <a:r>
              <a:rPr lang="en-GB" sz="1800" b="1" dirty="0">
                <a:latin typeface="Helvetica" panose="020B0604020202020204" pitchFamily="34" charset="0"/>
                <a:cs typeface="Helvetica" panose="020B0604020202020204" pitchFamily="34" charset="0"/>
              </a:rPr>
              <a:t>LQT-Split-as-a-Pro</a:t>
            </a:r>
            <a:r>
              <a:rPr lang="en-US" dirty="0">
                <a:latin typeface="Helvetica" panose="020B0604020202020204" pitchFamily="34" charset="0"/>
                <a:cs typeface="Helvetica" panose="020B0604020202020204" pitchFamily="34" charset="0"/>
              </a:rPr>
              <a:t>)</a:t>
            </a:r>
          </a:p>
        </p:txBody>
      </p:sp>
      <p:grpSp>
        <p:nvGrpSpPr>
          <p:cNvPr id="7" name="组合 6">
            <a:extLst>
              <a:ext uri="{FF2B5EF4-FFF2-40B4-BE49-F238E27FC236}">
                <a16:creationId xmlns:a16="http://schemas.microsoft.com/office/drawing/2014/main" id="{8D975053-3DED-7F4B-F8EB-743264B102A2}"/>
              </a:ext>
            </a:extLst>
          </p:cNvPr>
          <p:cNvGrpSpPr/>
          <p:nvPr/>
        </p:nvGrpSpPr>
        <p:grpSpPr>
          <a:xfrm>
            <a:off x="5853360" y="588948"/>
            <a:ext cx="2257956" cy="1657914"/>
            <a:chOff x="2319400" y="4137558"/>
            <a:chExt cx="2436641" cy="1759844"/>
          </a:xfrm>
        </p:grpSpPr>
        <p:grpSp>
          <p:nvGrpSpPr>
            <p:cNvPr id="8" name="组合 7">
              <a:extLst>
                <a:ext uri="{FF2B5EF4-FFF2-40B4-BE49-F238E27FC236}">
                  <a16:creationId xmlns:a16="http://schemas.microsoft.com/office/drawing/2014/main" id="{172EDF3D-2A3C-98EE-1B02-61868783FCCC}"/>
                </a:ext>
              </a:extLst>
            </p:cNvPr>
            <p:cNvGrpSpPr/>
            <p:nvPr/>
          </p:nvGrpSpPr>
          <p:grpSpPr>
            <a:xfrm>
              <a:off x="2319400" y="4137558"/>
              <a:ext cx="2436641" cy="1759844"/>
              <a:chOff x="2306051" y="4139540"/>
              <a:chExt cx="2436641" cy="1759844"/>
            </a:xfrm>
          </p:grpSpPr>
          <p:sp>
            <p:nvSpPr>
              <p:cNvPr id="12" name="平行四边形 11">
                <a:extLst>
                  <a:ext uri="{FF2B5EF4-FFF2-40B4-BE49-F238E27FC236}">
                    <a16:creationId xmlns:a16="http://schemas.microsoft.com/office/drawing/2014/main" id="{A4F6DB9F-28C1-1646-E3A9-5701C148D832}"/>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13" name="图片 12">
                <a:extLst>
                  <a:ext uri="{FF2B5EF4-FFF2-40B4-BE49-F238E27FC236}">
                    <a16:creationId xmlns:a16="http://schemas.microsoft.com/office/drawing/2014/main" id="{81ECE98A-2F17-C885-5C99-4DC7A1C9389D}"/>
                  </a:ext>
                </a:extLst>
              </p:cNvPr>
              <p:cNvPicPr>
                <a:picLocks noChangeAspect="1"/>
              </p:cNvPicPr>
              <p:nvPr/>
            </p:nvPicPr>
            <p:blipFill>
              <a:blip r:embed="rId8"/>
              <a:stretch>
                <a:fillRect/>
              </a:stretch>
            </p:blipFill>
            <p:spPr>
              <a:xfrm>
                <a:off x="2399839" y="4139540"/>
                <a:ext cx="1458447" cy="238884"/>
              </a:xfrm>
              <a:prstGeom prst="rect">
                <a:avLst/>
              </a:prstGeom>
              <a:ln>
                <a:solidFill>
                  <a:schemeClr val="accent4"/>
                </a:solidFill>
              </a:ln>
            </p:spPr>
          </p:pic>
          <p:sp>
            <p:nvSpPr>
              <p:cNvPr id="14" name="任意多边形: 形状 13">
                <a:extLst>
                  <a:ext uri="{FF2B5EF4-FFF2-40B4-BE49-F238E27FC236}">
                    <a16:creationId xmlns:a16="http://schemas.microsoft.com/office/drawing/2014/main" id="{32860035-34EF-B865-C7ED-6E7E91E30A25}"/>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15" name="文本框 14">
                <a:extLst>
                  <a:ext uri="{FF2B5EF4-FFF2-40B4-BE49-F238E27FC236}">
                    <a16:creationId xmlns:a16="http://schemas.microsoft.com/office/drawing/2014/main" id="{FC0A1736-C972-3230-E7BB-FAB31AE7A420}"/>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16" name="文本框 15">
                <a:extLst>
                  <a:ext uri="{FF2B5EF4-FFF2-40B4-BE49-F238E27FC236}">
                    <a16:creationId xmlns:a16="http://schemas.microsoft.com/office/drawing/2014/main" id="{0F321D81-F85C-9ACD-6AE9-CBF149CA6F94}"/>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17" name="任意多边形: 形状 16">
                <a:extLst>
                  <a:ext uri="{FF2B5EF4-FFF2-40B4-BE49-F238E27FC236}">
                    <a16:creationId xmlns:a16="http://schemas.microsoft.com/office/drawing/2014/main" id="{EDF1A443-BADE-22E9-271E-74072C178FE1}"/>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18" name="文本框 17">
                <a:extLst>
                  <a:ext uri="{FF2B5EF4-FFF2-40B4-BE49-F238E27FC236}">
                    <a16:creationId xmlns:a16="http://schemas.microsoft.com/office/drawing/2014/main" id="{6DB66B06-17F3-235D-4BB3-50D169F94F88}"/>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19" name="直接箭头连接符 18">
                <a:extLst>
                  <a:ext uri="{FF2B5EF4-FFF2-40B4-BE49-F238E27FC236}">
                    <a16:creationId xmlns:a16="http://schemas.microsoft.com/office/drawing/2014/main" id="{BFC1445D-9D06-4525-EF25-868033A64696}"/>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20" name="图片 19">
                <a:extLst>
                  <a:ext uri="{FF2B5EF4-FFF2-40B4-BE49-F238E27FC236}">
                    <a16:creationId xmlns:a16="http://schemas.microsoft.com/office/drawing/2014/main" id="{271806A6-FA2A-B711-7758-94418E26A264}"/>
                  </a:ext>
                </a:extLst>
              </p:cNvPr>
              <p:cNvPicPr>
                <a:picLocks noChangeAspect="1"/>
              </p:cNvPicPr>
              <p:nvPr/>
            </p:nvPicPr>
            <p:blipFill>
              <a:blip r:embed="rId9"/>
              <a:stretch>
                <a:fillRect/>
              </a:stretch>
            </p:blipFill>
            <p:spPr>
              <a:xfrm>
                <a:off x="3876241" y="4821299"/>
                <a:ext cx="866451" cy="264162"/>
              </a:xfrm>
              <a:prstGeom prst="rect">
                <a:avLst/>
              </a:prstGeom>
            </p:spPr>
          </p:pic>
          <p:sp>
            <p:nvSpPr>
              <p:cNvPr id="21" name="文本框 20">
                <a:extLst>
                  <a:ext uri="{FF2B5EF4-FFF2-40B4-BE49-F238E27FC236}">
                    <a16:creationId xmlns:a16="http://schemas.microsoft.com/office/drawing/2014/main" id="{E1B3A3E7-C35C-3D22-BAFA-853B84654178}"/>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10" name="任意多边形: 形状 9">
              <a:extLst>
                <a:ext uri="{FF2B5EF4-FFF2-40B4-BE49-F238E27FC236}">
                  <a16:creationId xmlns:a16="http://schemas.microsoft.com/office/drawing/2014/main" id="{6C9790C6-3FB1-9950-DEE2-349685F31FA0}"/>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grpSp>
        <p:nvGrpSpPr>
          <p:cNvPr id="22" name="组合 21">
            <a:extLst>
              <a:ext uri="{FF2B5EF4-FFF2-40B4-BE49-F238E27FC236}">
                <a16:creationId xmlns:a16="http://schemas.microsoft.com/office/drawing/2014/main" id="{B52AA98E-D7F7-DD83-A494-7FF387CDDE6D}"/>
              </a:ext>
            </a:extLst>
          </p:cNvPr>
          <p:cNvGrpSpPr/>
          <p:nvPr/>
        </p:nvGrpSpPr>
        <p:grpSpPr>
          <a:xfrm>
            <a:off x="7952463" y="887770"/>
            <a:ext cx="2845004" cy="1317402"/>
            <a:chOff x="7655134" y="1140891"/>
            <a:chExt cx="3097168" cy="1396494"/>
          </a:xfrm>
        </p:grpSpPr>
        <p:sp>
          <p:nvSpPr>
            <p:cNvPr id="23" name="平行四边形 22">
              <a:extLst>
                <a:ext uri="{FF2B5EF4-FFF2-40B4-BE49-F238E27FC236}">
                  <a16:creationId xmlns:a16="http://schemas.microsoft.com/office/drawing/2014/main" id="{A6F3A2D5-699A-2FAE-6291-908DAA822A98}"/>
                </a:ext>
              </a:extLst>
            </p:cNvPr>
            <p:cNvSpPr/>
            <p:nvPr/>
          </p:nvSpPr>
          <p:spPr>
            <a:xfrm>
              <a:off x="7935562" y="1586767"/>
              <a:ext cx="1255593" cy="950618"/>
            </a:xfrm>
            <a:prstGeom prst="parallelogram">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6">
                    <a:lumMod val="20000"/>
                    <a:lumOff val="80000"/>
                  </a:schemeClr>
                </a:solidFill>
              </a:endParaRPr>
            </a:p>
          </p:txBody>
        </p:sp>
        <p:sp>
          <p:nvSpPr>
            <p:cNvPr id="25" name="平行四边形 24">
              <a:extLst>
                <a:ext uri="{FF2B5EF4-FFF2-40B4-BE49-F238E27FC236}">
                  <a16:creationId xmlns:a16="http://schemas.microsoft.com/office/drawing/2014/main" id="{E505BA12-C0ED-4E8A-05FD-3DDCCDDA3800}"/>
                </a:ext>
              </a:extLst>
            </p:cNvPr>
            <p:cNvSpPr/>
            <p:nvPr/>
          </p:nvSpPr>
          <p:spPr>
            <a:xfrm>
              <a:off x="7655134" y="1346345"/>
              <a:ext cx="1266829" cy="1046931"/>
            </a:xfrm>
            <a:prstGeom prst="parallelogram">
              <a:avLst/>
            </a:prstGeom>
            <a:solidFill>
              <a:schemeClr val="accent1">
                <a:lumMod val="40000"/>
                <a:lumOff val="60000"/>
              </a:schemeClr>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椭圆 25">
              <a:extLst>
                <a:ext uri="{FF2B5EF4-FFF2-40B4-BE49-F238E27FC236}">
                  <a16:creationId xmlns:a16="http://schemas.microsoft.com/office/drawing/2014/main" id="{1C1FF407-2460-D0E0-8D98-3F3C3AD7C44D}"/>
                </a:ext>
              </a:extLst>
            </p:cNvPr>
            <p:cNvSpPr/>
            <p:nvPr/>
          </p:nvSpPr>
          <p:spPr>
            <a:xfrm>
              <a:off x="8871885" y="1140891"/>
              <a:ext cx="92023" cy="102331"/>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cxnSp>
          <p:nvCxnSpPr>
            <p:cNvPr id="27" name="直接连接符 26">
              <a:extLst>
                <a:ext uri="{FF2B5EF4-FFF2-40B4-BE49-F238E27FC236}">
                  <a16:creationId xmlns:a16="http://schemas.microsoft.com/office/drawing/2014/main" id="{1098C45B-0131-903B-EE78-0B889D077678}"/>
                </a:ext>
              </a:extLst>
            </p:cNvPr>
            <p:cNvCxnSpPr>
              <a:cxnSpLocks/>
            </p:cNvCxnSpPr>
            <p:nvPr/>
          </p:nvCxnSpPr>
          <p:spPr>
            <a:xfrm flipH="1">
              <a:off x="8583310" y="1641307"/>
              <a:ext cx="180890" cy="841539"/>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1968CE9B-2F05-6888-75F9-83541444FC9C}"/>
                </a:ext>
              </a:extLst>
            </p:cNvPr>
            <p:cNvCxnSpPr>
              <a:cxnSpLocks/>
              <a:stCxn id="26" idx="3"/>
            </p:cNvCxnSpPr>
            <p:nvPr/>
          </p:nvCxnSpPr>
          <p:spPr>
            <a:xfrm flipH="1">
              <a:off x="8379414" y="1228236"/>
              <a:ext cx="505948" cy="413071"/>
            </a:xfrm>
            <a:prstGeom prst="line">
              <a:avLst/>
            </a:prstGeom>
          </p:spPr>
          <p:style>
            <a:lnRef idx="2">
              <a:schemeClr val="dk1"/>
            </a:lnRef>
            <a:fillRef idx="0">
              <a:schemeClr val="dk1"/>
            </a:fillRef>
            <a:effectRef idx="1">
              <a:schemeClr val="dk1"/>
            </a:effectRef>
            <a:fontRef idx="minor">
              <a:schemeClr val="tx1"/>
            </a:fontRef>
          </p:style>
        </p:cxnSp>
        <p:cxnSp>
          <p:nvCxnSpPr>
            <p:cNvPr id="32" name="直接连接符 31">
              <a:extLst>
                <a:ext uri="{FF2B5EF4-FFF2-40B4-BE49-F238E27FC236}">
                  <a16:creationId xmlns:a16="http://schemas.microsoft.com/office/drawing/2014/main" id="{2C90ED09-057F-D47D-9F52-F604DEDEFB27}"/>
                </a:ext>
              </a:extLst>
            </p:cNvPr>
            <p:cNvCxnSpPr>
              <a:cxnSpLocks/>
            </p:cNvCxnSpPr>
            <p:nvPr/>
          </p:nvCxnSpPr>
          <p:spPr>
            <a:xfrm flipH="1">
              <a:off x="8379414" y="1869811"/>
              <a:ext cx="604077" cy="33507"/>
            </a:xfrm>
            <a:prstGeom prst="line">
              <a:avLst/>
            </a:prstGeom>
          </p:spPr>
          <p:style>
            <a:lnRef idx="2">
              <a:schemeClr val="dk1"/>
            </a:lnRef>
            <a:fillRef idx="0">
              <a:schemeClr val="dk1"/>
            </a:fillRef>
            <a:effectRef idx="1">
              <a:schemeClr val="dk1"/>
            </a:effectRef>
            <a:fontRef idx="minor">
              <a:schemeClr val="tx1"/>
            </a:fontRef>
          </p:style>
        </p:cxnSp>
        <p:cxnSp>
          <p:nvCxnSpPr>
            <p:cNvPr id="34" name="直接连接符 33">
              <a:extLst>
                <a:ext uri="{FF2B5EF4-FFF2-40B4-BE49-F238E27FC236}">
                  <a16:creationId xmlns:a16="http://schemas.microsoft.com/office/drawing/2014/main" id="{805F784B-2324-E1D7-2D77-BC27D06D702F}"/>
                </a:ext>
              </a:extLst>
            </p:cNvPr>
            <p:cNvCxnSpPr>
              <a:cxnSpLocks/>
            </p:cNvCxnSpPr>
            <p:nvPr/>
          </p:nvCxnSpPr>
          <p:spPr>
            <a:xfrm flipH="1" flipV="1">
              <a:off x="8379414" y="1903318"/>
              <a:ext cx="462411" cy="100128"/>
            </a:xfrm>
            <a:prstGeom prst="line">
              <a:avLst/>
            </a:prstGeom>
          </p:spPr>
          <p:style>
            <a:lnRef idx="2">
              <a:schemeClr val="dk1"/>
            </a:lnRef>
            <a:fillRef idx="0">
              <a:schemeClr val="dk1"/>
            </a:fillRef>
            <a:effectRef idx="1">
              <a:schemeClr val="dk1"/>
            </a:effectRef>
            <a:fontRef idx="minor">
              <a:schemeClr val="tx1"/>
            </a:fontRef>
          </p:style>
        </p:cxnSp>
        <p:cxnSp>
          <p:nvCxnSpPr>
            <p:cNvPr id="35" name="直接连接符 34">
              <a:extLst>
                <a:ext uri="{FF2B5EF4-FFF2-40B4-BE49-F238E27FC236}">
                  <a16:creationId xmlns:a16="http://schemas.microsoft.com/office/drawing/2014/main" id="{C9704470-3ADB-CDA5-4AD3-7EEBAA4F291B}"/>
                </a:ext>
              </a:extLst>
            </p:cNvPr>
            <p:cNvCxnSpPr>
              <a:cxnSpLocks/>
            </p:cNvCxnSpPr>
            <p:nvPr/>
          </p:nvCxnSpPr>
          <p:spPr>
            <a:xfrm flipH="1">
              <a:off x="8485327" y="2009012"/>
              <a:ext cx="345498" cy="45682"/>
            </a:xfrm>
            <a:prstGeom prst="line">
              <a:avLst/>
            </a:prstGeom>
          </p:spPr>
          <p:style>
            <a:lnRef idx="2">
              <a:schemeClr val="dk1"/>
            </a:lnRef>
            <a:fillRef idx="0">
              <a:schemeClr val="dk1"/>
            </a:fillRef>
            <a:effectRef idx="1">
              <a:schemeClr val="dk1"/>
            </a:effectRef>
            <a:fontRef idx="minor">
              <a:schemeClr val="tx1"/>
            </a:fontRef>
          </p:style>
        </p:cxnSp>
        <p:cxnSp>
          <p:nvCxnSpPr>
            <p:cNvPr id="36" name="直接连接符 35">
              <a:extLst>
                <a:ext uri="{FF2B5EF4-FFF2-40B4-BE49-F238E27FC236}">
                  <a16:creationId xmlns:a16="http://schemas.microsoft.com/office/drawing/2014/main" id="{587B443D-00E1-96C5-B112-2253DD167B58}"/>
                </a:ext>
              </a:extLst>
            </p:cNvPr>
            <p:cNvCxnSpPr>
              <a:cxnSpLocks/>
            </p:cNvCxnSpPr>
            <p:nvPr/>
          </p:nvCxnSpPr>
          <p:spPr>
            <a:xfrm>
              <a:off x="8485327" y="2050624"/>
              <a:ext cx="188427" cy="81198"/>
            </a:xfrm>
            <a:prstGeom prst="line">
              <a:avLst/>
            </a:prstGeom>
          </p:spPr>
          <p:style>
            <a:lnRef idx="2">
              <a:schemeClr val="dk1"/>
            </a:lnRef>
            <a:fillRef idx="0">
              <a:schemeClr val="dk1"/>
            </a:fillRef>
            <a:effectRef idx="1">
              <a:schemeClr val="dk1"/>
            </a:effectRef>
            <a:fontRef idx="minor">
              <a:schemeClr val="tx1"/>
            </a:fontRef>
          </p:style>
        </p:cxnSp>
        <p:sp>
          <p:nvSpPr>
            <p:cNvPr id="37" name="椭圆 36">
              <a:extLst>
                <a:ext uri="{FF2B5EF4-FFF2-40B4-BE49-F238E27FC236}">
                  <a16:creationId xmlns:a16="http://schemas.microsoft.com/office/drawing/2014/main" id="{14ABB64B-B5EA-CF95-43F7-BF1EB1D1B85F}"/>
                </a:ext>
              </a:extLst>
            </p:cNvPr>
            <p:cNvSpPr/>
            <p:nvPr/>
          </p:nvSpPr>
          <p:spPr>
            <a:xfrm>
              <a:off x="8595538" y="2103163"/>
              <a:ext cx="131446" cy="112046"/>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pic>
          <p:nvPicPr>
            <p:cNvPr id="38" name="Picture 2" descr="The World John von Neumann Built | The ...">
              <a:extLst>
                <a:ext uri="{FF2B5EF4-FFF2-40B4-BE49-F238E27FC236}">
                  <a16:creationId xmlns:a16="http://schemas.microsoft.com/office/drawing/2014/main" id="{FA36B50F-434C-A776-3839-47BD5E8F91D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94916" y="1346487"/>
              <a:ext cx="793387" cy="499021"/>
            </a:xfrm>
            <a:prstGeom prst="rect">
              <a:avLst/>
            </a:prstGeom>
            <a:noFill/>
            <a:extLst>
              <a:ext uri="{909E8E84-426E-40DD-AFC4-6F175D3DCCD1}">
                <a14:hiddenFill xmlns:a14="http://schemas.microsoft.com/office/drawing/2010/main">
                  <a:solidFill>
                    <a:srgbClr val="FFFFFF"/>
                  </a:solidFill>
                </a14:hiddenFill>
              </a:ext>
            </a:extLst>
          </p:spPr>
        </p:pic>
        <p:pic>
          <p:nvPicPr>
            <p:cNvPr id="39" name="图片 38">
              <a:extLst>
                <a:ext uri="{FF2B5EF4-FFF2-40B4-BE49-F238E27FC236}">
                  <a16:creationId xmlns:a16="http://schemas.microsoft.com/office/drawing/2014/main" id="{792BD469-AC6A-CA6A-CB8B-0EE180AF2C71}"/>
                </a:ext>
              </a:extLst>
            </p:cNvPr>
            <p:cNvPicPr>
              <a:picLocks noChangeAspect="1"/>
            </p:cNvPicPr>
            <p:nvPr/>
          </p:nvPicPr>
          <p:blipFill>
            <a:blip r:embed="rId11"/>
            <a:stretch>
              <a:fillRect/>
            </a:stretch>
          </p:blipFill>
          <p:spPr>
            <a:xfrm>
              <a:off x="9043129" y="2076706"/>
              <a:ext cx="1709173" cy="406140"/>
            </a:xfrm>
            <a:prstGeom prst="rect">
              <a:avLst/>
            </a:prstGeom>
          </p:spPr>
        </p:pic>
        <p:cxnSp>
          <p:nvCxnSpPr>
            <p:cNvPr id="40" name="直接连接符 39">
              <a:extLst>
                <a:ext uri="{FF2B5EF4-FFF2-40B4-BE49-F238E27FC236}">
                  <a16:creationId xmlns:a16="http://schemas.microsoft.com/office/drawing/2014/main" id="{45C7A212-2E79-95D4-7830-3767C0A26808}"/>
                </a:ext>
              </a:extLst>
            </p:cNvPr>
            <p:cNvCxnSpPr>
              <a:cxnSpLocks/>
            </p:cNvCxnSpPr>
            <p:nvPr/>
          </p:nvCxnSpPr>
          <p:spPr>
            <a:xfrm flipH="1" flipV="1">
              <a:off x="8368992" y="1641306"/>
              <a:ext cx="604077" cy="228504"/>
            </a:xfrm>
            <a:prstGeom prst="line">
              <a:avLst/>
            </a:prstGeom>
          </p:spPr>
          <p:style>
            <a:lnRef idx="2">
              <a:schemeClr val="dk1"/>
            </a:lnRef>
            <a:fillRef idx="0">
              <a:schemeClr val="dk1"/>
            </a:fillRef>
            <a:effectRef idx="1">
              <a:schemeClr val="dk1"/>
            </a:effectRef>
            <a:fontRef idx="minor">
              <a:schemeClr val="tx1"/>
            </a:fontRef>
          </p:style>
        </p:cxnSp>
      </p:grpSp>
      <p:grpSp>
        <p:nvGrpSpPr>
          <p:cNvPr id="47" name="组合 46">
            <a:extLst>
              <a:ext uri="{FF2B5EF4-FFF2-40B4-BE49-F238E27FC236}">
                <a16:creationId xmlns:a16="http://schemas.microsoft.com/office/drawing/2014/main" id="{6E5E1D12-4D5F-874C-79AE-28773F7C8759}"/>
              </a:ext>
            </a:extLst>
          </p:cNvPr>
          <p:cNvGrpSpPr/>
          <p:nvPr/>
        </p:nvGrpSpPr>
        <p:grpSpPr>
          <a:xfrm>
            <a:off x="307561" y="1178263"/>
            <a:ext cx="3829052" cy="2835320"/>
            <a:chOff x="307561" y="1178263"/>
            <a:chExt cx="3829052" cy="2835320"/>
          </a:xfrm>
        </p:grpSpPr>
        <p:grpSp>
          <p:nvGrpSpPr>
            <p:cNvPr id="46" name="组合 45">
              <a:extLst>
                <a:ext uri="{FF2B5EF4-FFF2-40B4-BE49-F238E27FC236}">
                  <a16:creationId xmlns:a16="http://schemas.microsoft.com/office/drawing/2014/main" id="{A0289DE0-81E8-9B73-5F38-BFE1CA3D7833}"/>
                </a:ext>
              </a:extLst>
            </p:cNvPr>
            <p:cNvGrpSpPr/>
            <p:nvPr/>
          </p:nvGrpSpPr>
          <p:grpSpPr>
            <a:xfrm>
              <a:off x="307561" y="1221802"/>
              <a:ext cx="3829052" cy="2791781"/>
              <a:chOff x="307561" y="1221802"/>
              <a:chExt cx="3829052" cy="2791781"/>
            </a:xfrm>
          </p:grpSpPr>
          <p:grpSp>
            <p:nvGrpSpPr>
              <p:cNvPr id="49" name="组合 48">
                <a:extLst>
                  <a:ext uri="{FF2B5EF4-FFF2-40B4-BE49-F238E27FC236}">
                    <a16:creationId xmlns:a16="http://schemas.microsoft.com/office/drawing/2014/main" id="{2C6DEFC7-5C7C-8AF5-6AA6-6B8E1CBA922E}"/>
                  </a:ext>
                </a:extLst>
              </p:cNvPr>
              <p:cNvGrpSpPr/>
              <p:nvPr/>
            </p:nvGrpSpPr>
            <p:grpSpPr>
              <a:xfrm>
                <a:off x="307561" y="1232186"/>
                <a:ext cx="3829052" cy="2781397"/>
                <a:chOff x="225503" y="1751648"/>
                <a:chExt cx="5707328" cy="3428649"/>
              </a:xfrm>
            </p:grpSpPr>
            <p:cxnSp>
              <p:nvCxnSpPr>
                <p:cNvPr id="24" name="Elbow Connector 35">
                  <a:extLst>
                    <a:ext uri="{FF2B5EF4-FFF2-40B4-BE49-F238E27FC236}">
                      <a16:creationId xmlns:a16="http://schemas.microsoft.com/office/drawing/2014/main" id="{2367E364-3975-ADC0-A0A1-F579CCF15292}"/>
                    </a:ext>
                  </a:extLst>
                </p:cNvPr>
                <p:cNvCxnSpPr>
                  <a:cxnSpLocks/>
                </p:cNvCxnSpPr>
                <p:nvPr/>
              </p:nvCxnSpPr>
              <p:spPr>
                <a:xfrm rot="5400000">
                  <a:off x="4211180" y="3496906"/>
                  <a:ext cx="1190720" cy="936605"/>
                </a:xfrm>
                <a:prstGeom prst="bentConnector2">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B0854C78-3C48-E6C9-27ED-BE20CFEDC614}"/>
                    </a:ext>
                  </a:extLst>
                </p:cNvPr>
                <p:cNvCxnSpPr>
                  <a:cxnSpLocks/>
                </p:cNvCxnSpPr>
                <p:nvPr/>
              </p:nvCxnSpPr>
              <p:spPr>
                <a:xfrm>
                  <a:off x="225503" y="1860292"/>
                  <a:ext cx="65798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连接符: 肘形 62">
                  <a:extLst>
                    <a:ext uri="{FF2B5EF4-FFF2-40B4-BE49-F238E27FC236}">
                      <a16:creationId xmlns:a16="http://schemas.microsoft.com/office/drawing/2014/main" id="{9745397D-9E28-3C5F-7A38-603BFDFE0E70}"/>
                    </a:ext>
                  </a:extLst>
                </p:cNvPr>
                <p:cNvCxnSpPr>
                  <a:cxnSpLocks/>
                </p:cNvCxnSpPr>
                <p:nvPr/>
              </p:nvCxnSpPr>
              <p:spPr>
                <a:xfrm rot="16200000" flipH="1">
                  <a:off x="4096953" y="2183152"/>
                  <a:ext cx="1308547" cy="1047234"/>
                </a:xfrm>
                <a:prstGeom prst="bentConnector3">
                  <a:avLst>
                    <a:gd name="adj1" fmla="val -4156"/>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id="{D172114E-D223-06AC-5C40-4A53EC012E5E}"/>
                    </a:ext>
                  </a:extLst>
                </p:cNvPr>
                <p:cNvSpPr/>
                <p:nvPr/>
              </p:nvSpPr>
              <p:spPr>
                <a:xfrm>
                  <a:off x="883491" y="1751648"/>
                  <a:ext cx="222796" cy="217287"/>
                </a:xfrm>
                <a:prstGeom prst="ellipse">
                  <a:avLst/>
                </a:prstGeom>
                <a:solidFill>
                  <a:schemeClr val="bg1">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cxnSp>
              <p:nvCxnSpPr>
                <p:cNvPr id="11" name="直接箭头连接符 10">
                  <a:extLst>
                    <a:ext uri="{FF2B5EF4-FFF2-40B4-BE49-F238E27FC236}">
                      <a16:creationId xmlns:a16="http://schemas.microsoft.com/office/drawing/2014/main" id="{BF485A1A-2D16-2D4A-0396-8DBA6F7B6027}"/>
                    </a:ext>
                  </a:extLst>
                </p:cNvPr>
                <p:cNvCxnSpPr>
                  <a:cxnSpLocks/>
                </p:cNvCxnSpPr>
                <p:nvPr/>
              </p:nvCxnSpPr>
              <p:spPr>
                <a:xfrm>
                  <a:off x="1106287" y="1860292"/>
                  <a:ext cx="657988" cy="0"/>
                </a:xfrm>
                <a:prstGeom prst="straightConnector1">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28" name="Group 8">
                  <a:extLst>
                    <a:ext uri="{FF2B5EF4-FFF2-40B4-BE49-F238E27FC236}">
                      <a16:creationId xmlns:a16="http://schemas.microsoft.com/office/drawing/2014/main" id="{83F4C81F-B3E4-B72D-8F2B-678EC4850FCA}"/>
                    </a:ext>
                  </a:extLst>
                </p:cNvPr>
                <p:cNvGrpSpPr/>
                <p:nvPr/>
              </p:nvGrpSpPr>
              <p:grpSpPr>
                <a:xfrm>
                  <a:off x="1830456" y="3238951"/>
                  <a:ext cx="2483283" cy="1941346"/>
                  <a:chOff x="6563815" y="425965"/>
                  <a:chExt cx="2905774" cy="2651364"/>
                </a:xfrm>
              </p:grpSpPr>
              <p:pic>
                <p:nvPicPr>
                  <p:cNvPr id="29" name="Picture 27" descr="A map of a city&#10;&#10;Description automatically generated">
                    <a:extLst>
                      <a:ext uri="{FF2B5EF4-FFF2-40B4-BE49-F238E27FC236}">
                        <a16:creationId xmlns:a16="http://schemas.microsoft.com/office/drawing/2014/main" id="{D9C6F454-B7C3-CCCE-65D5-933E17F77759}"/>
                      </a:ext>
                    </a:extLst>
                  </p:cNvPr>
                  <p:cNvPicPr>
                    <a:picLocks noChangeAspect="1"/>
                  </p:cNvPicPr>
                  <p:nvPr/>
                </p:nvPicPr>
                <p:blipFill rotWithShape="1">
                  <a:blip r:embed="rId12">
                    <a:duotone>
                      <a:prstClr val="black"/>
                      <a:schemeClr val="accent1">
                        <a:lumMod val="20000"/>
                        <a:lumOff val="80000"/>
                        <a:tint val="45000"/>
                        <a:satMod val="400000"/>
                      </a:schemeClr>
                    </a:duotone>
                  </a:blip>
                  <a:srcRect t="6389" r="4935" b="-278"/>
                  <a:stretch/>
                </p:blipFill>
                <p:spPr>
                  <a:xfrm>
                    <a:off x="6563815" y="425967"/>
                    <a:ext cx="2905774" cy="2651362"/>
                  </a:xfrm>
                  <a:prstGeom prst="rect">
                    <a:avLst/>
                  </a:prstGeom>
                  <a:ln w="38100">
                    <a:solidFill>
                      <a:schemeClr val="accent1">
                        <a:lumMod val="75000"/>
                      </a:schemeClr>
                    </a:solidFill>
                  </a:ln>
                </p:spPr>
              </p:pic>
              <p:pic>
                <p:nvPicPr>
                  <p:cNvPr id="33" name="Picture 31" descr="A close up of a logo&#10;&#10;Description automatically generated">
                    <a:extLst>
                      <a:ext uri="{FF2B5EF4-FFF2-40B4-BE49-F238E27FC236}">
                        <a16:creationId xmlns:a16="http://schemas.microsoft.com/office/drawing/2014/main" id="{032A7F53-FF7A-F326-2034-88E8F64C8DD6}"/>
                      </a:ext>
                    </a:extLst>
                  </p:cNvPr>
                  <p:cNvPicPr>
                    <a:picLocks noChangeAspect="1"/>
                  </p:cNvPicPr>
                  <p:nvPr/>
                </p:nvPicPr>
                <p:blipFill>
                  <a:blip r:embed="rId13"/>
                  <a:stretch>
                    <a:fillRect/>
                  </a:stretch>
                </p:blipFill>
                <p:spPr>
                  <a:xfrm>
                    <a:off x="6615825" y="425965"/>
                    <a:ext cx="990130" cy="271974"/>
                  </a:xfrm>
                  <a:prstGeom prst="rect">
                    <a:avLst/>
                  </a:prstGeom>
                </p:spPr>
              </p:pic>
              <p:pic>
                <p:nvPicPr>
                  <p:cNvPr id="31" name="Picture 29" descr="SUMO Simulation of Urban MObility">
                    <a:extLst>
                      <a:ext uri="{FF2B5EF4-FFF2-40B4-BE49-F238E27FC236}">
                        <a16:creationId xmlns:a16="http://schemas.microsoft.com/office/drawing/2014/main" id="{E5F9836A-6352-C58C-E226-3CB6786BA25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833899" y="2432703"/>
                    <a:ext cx="631260" cy="631260"/>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42" name="Elbow Connector 35">
                  <a:extLst>
                    <a:ext uri="{FF2B5EF4-FFF2-40B4-BE49-F238E27FC236}">
                      <a16:creationId xmlns:a16="http://schemas.microsoft.com/office/drawing/2014/main" id="{E748CB5E-7F65-EFDB-78F6-17BEBA3387A1}"/>
                    </a:ext>
                  </a:extLst>
                </p:cNvPr>
                <p:cNvCxnSpPr>
                  <a:cxnSpLocks/>
                  <a:stCxn id="29" idx="1"/>
                  <a:endCxn id="9" idx="4"/>
                </p:cNvCxnSpPr>
                <p:nvPr/>
              </p:nvCxnSpPr>
              <p:spPr>
                <a:xfrm rot="10800000">
                  <a:off x="994890" y="1968935"/>
                  <a:ext cx="835567" cy="2240690"/>
                </a:xfrm>
                <a:prstGeom prst="bentConnector2">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551817FF-F74C-0A00-DCDD-191F34943431}"/>
                    </a:ext>
                  </a:extLst>
                </p:cNvPr>
                <p:cNvCxnSpPr>
                  <a:cxnSpLocks/>
                </p:cNvCxnSpPr>
                <p:nvPr/>
              </p:nvCxnSpPr>
              <p:spPr>
                <a:xfrm>
                  <a:off x="5274843" y="2000585"/>
                  <a:ext cx="657988" cy="0"/>
                </a:xfrm>
                <a:prstGeom prst="straightConnector1">
                  <a:avLst/>
                </a:prstGeom>
                <a:ln w="127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sp>
            <p:nvSpPr>
              <p:cNvPr id="44" name="Rectangle: Rounded Corners 7">
                <a:extLst>
                  <a:ext uri="{FF2B5EF4-FFF2-40B4-BE49-F238E27FC236}">
                    <a16:creationId xmlns:a16="http://schemas.microsoft.com/office/drawing/2014/main" id="{22391861-B2B6-4DD4-A360-2BD9ECAE511D}"/>
                  </a:ext>
                </a:extLst>
              </p:cNvPr>
              <p:cNvSpPr/>
              <p:nvPr/>
            </p:nvSpPr>
            <p:spPr>
              <a:xfrm>
                <a:off x="1325219" y="1221802"/>
                <a:ext cx="2014750" cy="535139"/>
              </a:xfrm>
              <a:prstGeom prst="roundRect">
                <a:avLst>
                  <a:gd name="adj" fmla="val 0"/>
                </a:avLst>
              </a:prstGeom>
              <a:solidFill>
                <a:schemeClr val="accent4">
                  <a:lumMod val="20000"/>
                  <a:lumOff val="80000"/>
                </a:schemeClr>
              </a:solidFill>
              <a:ln w="381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3200" b="1" err="1">
                    <a:solidFill>
                      <a:schemeClr val="accent4"/>
                    </a:solidFill>
                    <a:cs typeface="Arial"/>
                  </a:rPr>
                  <a:t>DeePC</a:t>
                </a:r>
                <a:endParaRPr lang="en-US" sz="3200" b="1">
                  <a:solidFill>
                    <a:schemeClr val="accent4"/>
                  </a:solidFill>
                </a:endParaRPr>
              </a:p>
            </p:txBody>
          </p:sp>
        </p:grpSp>
        <p:pic>
          <p:nvPicPr>
            <p:cNvPr id="45" name="Picture 20" descr="A blue and grey logo&#10;&#10;Description automatically generated">
              <a:extLst>
                <a:ext uri="{FF2B5EF4-FFF2-40B4-BE49-F238E27FC236}">
                  <a16:creationId xmlns:a16="http://schemas.microsoft.com/office/drawing/2014/main" id="{7665065C-FB29-FE92-BD7E-334575EFDD99}"/>
                </a:ext>
              </a:extLst>
            </p:cNvPr>
            <p:cNvPicPr>
              <a:picLocks noChangeAspect="1"/>
            </p:cNvPicPr>
            <p:nvPr/>
          </p:nvPicPr>
          <p:blipFill>
            <a:blip r:embed="rId15"/>
            <a:stretch>
              <a:fillRect/>
            </a:stretch>
          </p:blipFill>
          <p:spPr>
            <a:xfrm>
              <a:off x="1347152" y="1178263"/>
              <a:ext cx="344065" cy="344542"/>
            </a:xfrm>
            <a:prstGeom prst="rect">
              <a:avLst/>
            </a:prstGeom>
          </p:spPr>
        </p:pic>
      </p:grpSp>
    </p:spTree>
    <p:extLst>
      <p:ext uri="{BB962C8B-B14F-4D97-AF65-F5344CB8AC3E}">
        <p14:creationId xmlns:p14="http://schemas.microsoft.com/office/powerpoint/2010/main" val="391704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126"/>
                                        </p:tgtEl>
                                        <p:attrNameLst>
                                          <p:attrName>style.visibility</p:attrName>
                                        </p:attrNameLst>
                                      </p:cBhvr>
                                      <p:to>
                                        <p:strVal val="visible"/>
                                      </p:to>
                                    </p:set>
                                    <p:animEffect transition="in" filter="fade">
                                      <p:cBhvr>
                                        <p:cTn id="20" dur="1000"/>
                                        <p:tgtEl>
                                          <p:spTgt spid="1126"/>
                                        </p:tgtEl>
                                      </p:cBhvr>
                                    </p:animEffect>
                                    <p:anim calcmode="lin" valueType="num">
                                      <p:cBhvr>
                                        <p:cTn id="21" dur="1000" fill="hold"/>
                                        <p:tgtEl>
                                          <p:spTgt spid="1126"/>
                                        </p:tgtEl>
                                        <p:attrNameLst>
                                          <p:attrName>ppt_x</p:attrName>
                                        </p:attrNameLst>
                                      </p:cBhvr>
                                      <p:tavLst>
                                        <p:tav tm="0">
                                          <p:val>
                                            <p:strVal val="#ppt_x"/>
                                          </p:val>
                                        </p:tav>
                                        <p:tav tm="100000">
                                          <p:val>
                                            <p:strVal val="#ppt_x"/>
                                          </p:val>
                                        </p:tav>
                                      </p:tavLst>
                                    </p:anim>
                                    <p:anim calcmode="lin" valueType="num">
                                      <p:cBhvr>
                                        <p:cTn id="22" dur="1000" fill="hold"/>
                                        <p:tgtEl>
                                          <p:spTgt spid="1126"/>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127"/>
                                        </p:tgtEl>
                                        <p:attrNameLst>
                                          <p:attrName>style.visibility</p:attrName>
                                        </p:attrNameLst>
                                      </p:cBhvr>
                                      <p:to>
                                        <p:strVal val="visible"/>
                                      </p:to>
                                    </p:set>
                                    <p:animEffect transition="in" filter="fade">
                                      <p:cBhvr>
                                        <p:cTn id="25" dur="1000"/>
                                        <p:tgtEl>
                                          <p:spTgt spid="1127"/>
                                        </p:tgtEl>
                                      </p:cBhvr>
                                    </p:animEffect>
                                    <p:anim calcmode="lin" valueType="num">
                                      <p:cBhvr>
                                        <p:cTn id="26" dur="1000" fill="hold"/>
                                        <p:tgtEl>
                                          <p:spTgt spid="1127"/>
                                        </p:tgtEl>
                                        <p:attrNameLst>
                                          <p:attrName>ppt_x</p:attrName>
                                        </p:attrNameLst>
                                      </p:cBhvr>
                                      <p:tavLst>
                                        <p:tav tm="0">
                                          <p:val>
                                            <p:strVal val="#ppt_x"/>
                                          </p:val>
                                        </p:tav>
                                        <p:tav tm="100000">
                                          <p:val>
                                            <p:strVal val="#ppt_x"/>
                                          </p:val>
                                        </p:tav>
                                      </p:tavLst>
                                    </p:anim>
                                    <p:anim calcmode="lin" valueType="num">
                                      <p:cBhvr>
                                        <p:cTn id="27" dur="1000" fill="hold"/>
                                        <p:tgtEl>
                                          <p:spTgt spid="112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129"/>
                                        </p:tgtEl>
                                        <p:attrNameLst>
                                          <p:attrName>style.visibility</p:attrName>
                                        </p:attrNameLst>
                                      </p:cBhvr>
                                      <p:to>
                                        <p:strVal val="visible"/>
                                      </p:to>
                                    </p:set>
                                    <p:animEffect transition="in" filter="fade">
                                      <p:cBhvr>
                                        <p:cTn id="37" dur="1000"/>
                                        <p:tgtEl>
                                          <p:spTgt spid="1129"/>
                                        </p:tgtEl>
                                      </p:cBhvr>
                                    </p:animEffect>
                                    <p:anim calcmode="lin" valueType="num">
                                      <p:cBhvr>
                                        <p:cTn id="38" dur="1000" fill="hold"/>
                                        <p:tgtEl>
                                          <p:spTgt spid="1129"/>
                                        </p:tgtEl>
                                        <p:attrNameLst>
                                          <p:attrName>ppt_x</p:attrName>
                                        </p:attrNameLst>
                                      </p:cBhvr>
                                      <p:tavLst>
                                        <p:tav tm="0">
                                          <p:val>
                                            <p:strVal val="#ppt_x"/>
                                          </p:val>
                                        </p:tav>
                                        <p:tav tm="100000">
                                          <p:val>
                                            <p:strVal val="#ppt_x"/>
                                          </p:val>
                                        </p:tav>
                                      </p:tavLst>
                                    </p:anim>
                                    <p:anim calcmode="lin" valueType="num">
                                      <p:cBhvr>
                                        <p:cTn id="39" dur="1000" fill="hold"/>
                                        <p:tgtEl>
                                          <p:spTgt spid="112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130"/>
                                        </p:tgtEl>
                                        <p:attrNameLst>
                                          <p:attrName>style.visibility</p:attrName>
                                        </p:attrNameLst>
                                      </p:cBhvr>
                                      <p:to>
                                        <p:strVal val="visible"/>
                                      </p:to>
                                    </p:set>
                                    <p:animEffect transition="in" filter="fade">
                                      <p:cBhvr>
                                        <p:cTn id="42" dur="1000"/>
                                        <p:tgtEl>
                                          <p:spTgt spid="1130"/>
                                        </p:tgtEl>
                                      </p:cBhvr>
                                    </p:animEffect>
                                    <p:anim calcmode="lin" valueType="num">
                                      <p:cBhvr>
                                        <p:cTn id="43" dur="1000" fill="hold"/>
                                        <p:tgtEl>
                                          <p:spTgt spid="1130"/>
                                        </p:tgtEl>
                                        <p:attrNameLst>
                                          <p:attrName>ppt_x</p:attrName>
                                        </p:attrNameLst>
                                      </p:cBhvr>
                                      <p:tavLst>
                                        <p:tav tm="0">
                                          <p:val>
                                            <p:strVal val="#ppt_x"/>
                                          </p:val>
                                        </p:tav>
                                        <p:tav tm="100000">
                                          <p:val>
                                            <p:strVal val="#ppt_x"/>
                                          </p:val>
                                        </p:tav>
                                      </p:tavLst>
                                    </p:anim>
                                    <p:anim calcmode="lin" valueType="num">
                                      <p:cBhvr>
                                        <p:cTn id="44" dur="1000" fill="hold"/>
                                        <p:tgtEl>
                                          <p:spTgt spid="113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1135"/>
                                        </p:tgtEl>
                                        <p:attrNameLst>
                                          <p:attrName>style.visibility</p:attrName>
                                        </p:attrNameLst>
                                      </p:cBhvr>
                                      <p:to>
                                        <p:strVal val="visible"/>
                                      </p:to>
                                    </p:set>
                                    <p:animEffect transition="in" filter="fade">
                                      <p:cBhvr>
                                        <p:cTn id="54" dur="1000"/>
                                        <p:tgtEl>
                                          <p:spTgt spid="1135"/>
                                        </p:tgtEl>
                                      </p:cBhvr>
                                    </p:animEffect>
                                    <p:anim calcmode="lin" valueType="num">
                                      <p:cBhvr>
                                        <p:cTn id="55" dur="1000" fill="hold"/>
                                        <p:tgtEl>
                                          <p:spTgt spid="1135"/>
                                        </p:tgtEl>
                                        <p:attrNameLst>
                                          <p:attrName>ppt_x</p:attrName>
                                        </p:attrNameLst>
                                      </p:cBhvr>
                                      <p:tavLst>
                                        <p:tav tm="0">
                                          <p:val>
                                            <p:strVal val="#ppt_x"/>
                                          </p:val>
                                        </p:tav>
                                        <p:tav tm="100000">
                                          <p:val>
                                            <p:strVal val="#ppt_x"/>
                                          </p:val>
                                        </p:tav>
                                      </p:tavLst>
                                    </p:anim>
                                    <p:anim calcmode="lin" valueType="num">
                                      <p:cBhvr>
                                        <p:cTn id="56" dur="1000" fill="hold"/>
                                        <p:tgtEl>
                                          <p:spTgt spid="113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131"/>
                                        </p:tgtEl>
                                        <p:attrNameLst>
                                          <p:attrName>style.visibility</p:attrName>
                                        </p:attrNameLst>
                                      </p:cBhvr>
                                      <p:to>
                                        <p:strVal val="visible"/>
                                      </p:to>
                                    </p:set>
                                    <p:animEffect transition="in" filter="fade">
                                      <p:cBhvr>
                                        <p:cTn id="59" dur="1000"/>
                                        <p:tgtEl>
                                          <p:spTgt spid="1131"/>
                                        </p:tgtEl>
                                      </p:cBhvr>
                                    </p:animEffect>
                                    <p:anim calcmode="lin" valueType="num">
                                      <p:cBhvr>
                                        <p:cTn id="60" dur="1000" fill="hold"/>
                                        <p:tgtEl>
                                          <p:spTgt spid="1131"/>
                                        </p:tgtEl>
                                        <p:attrNameLst>
                                          <p:attrName>ppt_x</p:attrName>
                                        </p:attrNameLst>
                                      </p:cBhvr>
                                      <p:tavLst>
                                        <p:tav tm="0">
                                          <p:val>
                                            <p:strVal val="#ppt_x"/>
                                          </p:val>
                                        </p:tav>
                                        <p:tav tm="100000">
                                          <p:val>
                                            <p:strVal val="#ppt_x"/>
                                          </p:val>
                                        </p:tav>
                                      </p:tavLst>
                                    </p:anim>
                                    <p:anim calcmode="lin" valueType="num">
                                      <p:cBhvr>
                                        <p:cTn id="61" dur="1000" fill="hold"/>
                                        <p:tgtEl>
                                          <p:spTgt spid="1131"/>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nodeType="clickEffect">
                                  <p:stCondLst>
                                    <p:cond delay="0"/>
                                  </p:stCondLst>
                                  <p:childTnLst>
                                    <p:set>
                                      <p:cBhvr>
                                        <p:cTn id="65" dur="1" fill="hold">
                                          <p:stCondLst>
                                            <p:cond delay="0"/>
                                          </p:stCondLst>
                                        </p:cTn>
                                        <p:tgtEl>
                                          <p:spTgt spid="113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1" grpId="0"/>
      <p:bldP spid="1126" grpId="0"/>
      <p:bldP spid="1127" grpId="0" animBg="1"/>
      <p:bldP spid="1129" grpId="0"/>
      <p:bldP spid="1130" grpId="0" animBg="1"/>
      <p:bldP spid="1131" grpId="0"/>
      <p:bldP spid="11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D72042D-4B0F-4C2C-CD85-7BE2F170B781}"/>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251EE30C-6F53-A133-A728-A716B27EDCFE}"/>
              </a:ext>
            </a:extLst>
          </p:cNvPr>
          <p:cNvSpPr>
            <a:spLocks noGrp="1"/>
          </p:cNvSpPr>
          <p:nvPr>
            <p:ph type="ftr" sz="quarter" idx="11"/>
          </p:nvPr>
        </p:nvSpPr>
        <p:spPr>
          <a:xfrm>
            <a:off x="2183130" y="6522444"/>
            <a:ext cx="5400000" cy="216000"/>
          </a:xfrm>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E2B40F40-D415-C671-B175-20DD3F5EABF1}"/>
              </a:ext>
            </a:extLst>
          </p:cNvPr>
          <p:cNvSpPr>
            <a:spLocks noGrp="1"/>
          </p:cNvSpPr>
          <p:nvPr>
            <p:ph type="sldNum" sz="quarter" idx="12"/>
          </p:nvPr>
        </p:nvSpPr>
        <p:spPr/>
        <p:txBody>
          <a:bodyPr/>
          <a:lstStyle/>
          <a:p>
            <a:fld id="{5ACA52AF-F19D-405C-AD5F-7D94B96A5CC3}" type="slidenum">
              <a:rPr lang="de-CH" noProof="0" smtClean="0"/>
              <a:t>5</a:t>
            </a:fld>
            <a:endParaRPr lang="de-CH" noProof="0"/>
          </a:p>
        </p:txBody>
      </p:sp>
      <p:sp>
        <p:nvSpPr>
          <p:cNvPr id="8" name="标题 7">
            <a:extLst>
              <a:ext uri="{FF2B5EF4-FFF2-40B4-BE49-F238E27FC236}">
                <a16:creationId xmlns:a16="http://schemas.microsoft.com/office/drawing/2014/main" id="{F2B386E5-06CC-D64D-08B2-4B8577BC656B}"/>
              </a:ext>
            </a:extLst>
          </p:cNvPr>
          <p:cNvSpPr txBox="1">
            <a:spLocks noGrp="1"/>
          </p:cNvSpPr>
          <p:nvPr>
            <p:ph type="title"/>
          </p:nvPr>
        </p:nvSpPr>
        <p:spPr>
          <a:xfrm>
            <a:off x="676910" y="649901"/>
            <a:ext cx="10728325" cy="387798"/>
          </a:xfrm>
          <a:prstGeom prst="rect">
            <a:avLst/>
          </a:prstGeom>
          <a:noFill/>
        </p:spPr>
        <p:txBody>
          <a:bodyPr wrap="square">
            <a:spAutoFit/>
          </a:bodyPr>
          <a:lstStyle/>
          <a:p>
            <a:r>
              <a:rPr lang="en-US" altLang="zh-CN" sz="2800" b="1" dirty="0">
                <a:latin typeface="Helvetica" panose="020B0604020202020204" pitchFamily="34" charset="0"/>
                <a:cs typeface="Helvetica" panose="020B0604020202020204" pitchFamily="34" charset="0"/>
              </a:rPr>
              <a:t>Agenda</a:t>
            </a:r>
            <a:endParaRPr lang="zh-CN" altLang="en-US" sz="2400" b="1" dirty="0">
              <a:latin typeface="Helvetica" panose="020B0604020202020204" pitchFamily="34" charset="0"/>
              <a:cs typeface="Helvetica" panose="020B0604020202020204" pitchFamily="34" charset="0"/>
            </a:endParaRPr>
          </a:p>
        </p:txBody>
      </p:sp>
      <p:sp>
        <p:nvSpPr>
          <p:cNvPr id="10" name="内容占位符 2">
            <a:extLst>
              <a:ext uri="{FF2B5EF4-FFF2-40B4-BE49-F238E27FC236}">
                <a16:creationId xmlns:a16="http://schemas.microsoft.com/office/drawing/2014/main" id="{B9A3CE62-8DF1-0FA2-DD4B-4FEC9B5C5892}"/>
              </a:ext>
            </a:extLst>
          </p:cNvPr>
          <p:cNvSpPr>
            <a:spLocks noGrp="1"/>
          </p:cNvSpPr>
          <p:nvPr>
            <p:ph idx="1"/>
          </p:nvPr>
        </p:nvSpPr>
        <p:spPr>
          <a:xfrm>
            <a:off x="783273" y="1757045"/>
            <a:ext cx="10515600" cy="2803525"/>
          </a:xfrm>
        </p:spPr>
        <p:txBody>
          <a:bodyPr/>
          <a:lstStyle/>
          <a:p>
            <a:pPr marL="342900" indent="-342900">
              <a:buFont typeface="Arial" panose="020B0604020202020204" pitchFamily="34" charset="0"/>
              <a:buChar char="•"/>
            </a:pPr>
            <a:r>
              <a:rPr lang="en-US" altLang="zh-CN" sz="2800" b="0" dirty="0">
                <a:latin typeface="Helvetica" panose="020B0604020202020204" pitchFamily="34" charset="0"/>
                <a:cs typeface="Helvetica" panose="020B0604020202020204" pitchFamily="34" charset="0"/>
              </a:rPr>
              <a:t>Preliminary</a:t>
            </a:r>
          </a:p>
          <a:p>
            <a:pPr marL="342900" indent="-342900">
              <a:buFont typeface="Arial" panose="020B0604020202020204" pitchFamily="34" charset="0"/>
              <a:buChar char="•"/>
            </a:pPr>
            <a:r>
              <a:rPr lang="en-US" altLang="zh-CN" sz="2800" b="0" dirty="0">
                <a:latin typeface="Helvetica" panose="020B0604020202020204" pitchFamily="34" charset="0"/>
                <a:cs typeface="Helvetica" panose="020B0604020202020204" pitchFamily="34" charset="0"/>
              </a:rPr>
              <a:t>Behavioral linear quadratic tracking via operator splitting</a:t>
            </a:r>
          </a:p>
          <a:p>
            <a:pPr marL="342900" indent="-342900">
              <a:buFont typeface="Arial" panose="020B0604020202020204" pitchFamily="34" charset="0"/>
              <a:buChar char="•"/>
            </a:pPr>
            <a:r>
              <a:rPr lang="en-US" altLang="zh-CN" sz="2800" b="0" dirty="0">
                <a:latin typeface="Helvetica" panose="020B0604020202020204" pitchFamily="34" charset="0"/>
                <a:cs typeface="Helvetica" panose="020B0604020202020204" pitchFamily="34" charset="0"/>
              </a:rPr>
              <a:t>Distributed behavior control</a:t>
            </a:r>
          </a:p>
          <a:p>
            <a:pPr marL="342900" indent="-342900">
              <a:buFont typeface="Arial" panose="020B0604020202020204" pitchFamily="34" charset="0"/>
              <a:buChar char="•"/>
            </a:pPr>
            <a:r>
              <a:rPr lang="en-US" altLang="zh-CN" sz="2800" b="0" dirty="0">
                <a:latin typeface="Helvetica" panose="020B0604020202020204" pitchFamily="34" charset="0"/>
                <a:cs typeface="Helvetica" panose="020B0604020202020204" pitchFamily="34" charset="0"/>
              </a:rPr>
              <a:t>Numerical simulation</a:t>
            </a:r>
          </a:p>
          <a:p>
            <a:pPr marL="342900" indent="-342900">
              <a:buFont typeface="Arial" panose="020B0604020202020204" pitchFamily="34" charset="0"/>
              <a:buChar char="•"/>
            </a:pPr>
            <a:r>
              <a:rPr lang="en-US" altLang="zh-CN" sz="2800" b="0" dirty="0">
                <a:latin typeface="Helvetica" panose="020B0604020202020204" pitchFamily="34" charset="0"/>
                <a:cs typeface="Helvetica" panose="020B0604020202020204" pitchFamily="34" charset="0"/>
              </a:rPr>
              <a:t>Conclusion</a:t>
            </a:r>
            <a:endParaRPr lang="en-US" altLang="zh-CN" sz="2000" b="0" dirty="0">
              <a:latin typeface="Helvetica" panose="020B0604020202020204" pitchFamily="34" charset="0"/>
              <a:cs typeface="Helvetica" panose="020B0604020202020204" pitchFamily="34" charset="0"/>
            </a:endParaRPr>
          </a:p>
          <a:p>
            <a:endParaRPr lang="en-US" altLang="zh-CN" sz="20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573646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GB" b="1" dirty="0">
                <a:solidFill>
                  <a:schemeClr val="bg2">
                    <a:lumMod val="50000"/>
                  </a:schemeClr>
                </a:solidFill>
                <a:latin typeface="Helvetica" panose="020B0604020202020204" pitchFamily="34" charset="0"/>
                <a:cs typeface="Helvetica" panose="020B0604020202020204" pitchFamily="34" charset="0"/>
              </a:rPr>
              <a:t>Preliminary</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6</a:t>
            </a:fld>
            <a:endParaRPr lang="de-CH" noProof="0"/>
          </a:p>
        </p:txBody>
      </p:sp>
      <p:pic>
        <p:nvPicPr>
          <p:cNvPr id="4102" name="Picture 6">
            <a:extLst>
              <a:ext uri="{FF2B5EF4-FFF2-40B4-BE49-F238E27FC236}">
                <a16:creationId xmlns:a16="http://schemas.microsoft.com/office/drawing/2014/main" id="{F2215225-21F4-B1C4-86F9-A820A6E185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8157" y="845535"/>
            <a:ext cx="5399656" cy="1503536"/>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50A966B4-5F84-F1F8-18BD-2A2545B532D1}"/>
              </a:ext>
            </a:extLst>
          </p:cNvPr>
          <p:cNvSpPr txBox="1"/>
          <p:nvPr/>
        </p:nvSpPr>
        <p:spPr>
          <a:xfrm>
            <a:off x="613297" y="1181889"/>
            <a:ext cx="3622993" cy="400110"/>
          </a:xfrm>
          <a:prstGeom prst="rect">
            <a:avLst/>
          </a:prstGeom>
          <a:noFill/>
        </p:spPr>
        <p:txBody>
          <a:bodyPr wrap="square" rtlCol="0">
            <a:spAutoFit/>
          </a:bodyPr>
          <a:lstStyle/>
          <a:p>
            <a:r>
              <a:rPr lang="en-GB" sz="2000" b="1" dirty="0"/>
              <a:t>D</a:t>
            </a:r>
            <a:r>
              <a:rPr lang="en-US" altLang="zh-CN" sz="2000" b="1" dirty="0" err="1"/>
              <a:t>ata</a:t>
            </a:r>
            <a:r>
              <a:rPr lang="en-US" altLang="zh-CN" sz="2000" b="1" dirty="0"/>
              <a:t>-driven representation</a:t>
            </a:r>
            <a:endParaRPr lang="en-GB" sz="2000" b="1" dirty="0"/>
          </a:p>
        </p:txBody>
      </p:sp>
      <p:pic>
        <p:nvPicPr>
          <p:cNvPr id="10" name="图片 9">
            <a:extLst>
              <a:ext uri="{FF2B5EF4-FFF2-40B4-BE49-F238E27FC236}">
                <a16:creationId xmlns:a16="http://schemas.microsoft.com/office/drawing/2014/main" id="{98D127D8-268F-471D-7410-21DFA608F423}"/>
              </a:ext>
            </a:extLst>
          </p:cNvPr>
          <p:cNvPicPr>
            <a:picLocks noChangeAspect="1"/>
          </p:cNvPicPr>
          <p:nvPr/>
        </p:nvPicPr>
        <p:blipFill>
          <a:blip r:embed="rId4"/>
          <a:stretch>
            <a:fillRect/>
          </a:stretch>
        </p:blipFill>
        <p:spPr>
          <a:xfrm>
            <a:off x="7268760" y="3832243"/>
            <a:ext cx="3458058" cy="495369"/>
          </a:xfrm>
          <a:prstGeom prst="rect">
            <a:avLst/>
          </a:prstGeom>
        </p:spPr>
        <p:style>
          <a:lnRef idx="2">
            <a:schemeClr val="accent1"/>
          </a:lnRef>
          <a:fillRef idx="1">
            <a:schemeClr val="lt1"/>
          </a:fillRef>
          <a:effectRef idx="0">
            <a:schemeClr val="accent1"/>
          </a:effectRef>
          <a:fontRef idx="minor">
            <a:schemeClr val="dk1"/>
          </a:fontRef>
        </p:style>
      </p:pic>
      <p:pic>
        <p:nvPicPr>
          <p:cNvPr id="12" name="图片 11">
            <a:extLst>
              <a:ext uri="{FF2B5EF4-FFF2-40B4-BE49-F238E27FC236}">
                <a16:creationId xmlns:a16="http://schemas.microsoft.com/office/drawing/2014/main" id="{A182402B-747A-59C4-4356-E96D63373737}"/>
              </a:ext>
            </a:extLst>
          </p:cNvPr>
          <p:cNvPicPr>
            <a:picLocks noChangeAspect="1"/>
          </p:cNvPicPr>
          <p:nvPr/>
        </p:nvPicPr>
        <p:blipFill>
          <a:blip r:embed="rId5"/>
          <a:stretch>
            <a:fillRect/>
          </a:stretch>
        </p:blipFill>
        <p:spPr>
          <a:xfrm>
            <a:off x="7637249" y="2650230"/>
            <a:ext cx="2458190" cy="420480"/>
          </a:xfrm>
          <a:prstGeom prst="rect">
            <a:avLst/>
          </a:prstGeom>
        </p:spPr>
        <p:style>
          <a:lnRef idx="2">
            <a:schemeClr val="accent1"/>
          </a:lnRef>
          <a:fillRef idx="1">
            <a:schemeClr val="lt1"/>
          </a:fillRef>
          <a:effectRef idx="0">
            <a:schemeClr val="accent1"/>
          </a:effectRef>
          <a:fontRef idx="minor">
            <a:schemeClr val="dk1"/>
          </a:fontRef>
        </p:style>
      </p:pic>
      <p:pic>
        <p:nvPicPr>
          <p:cNvPr id="14" name="图片 13">
            <a:extLst>
              <a:ext uri="{FF2B5EF4-FFF2-40B4-BE49-F238E27FC236}">
                <a16:creationId xmlns:a16="http://schemas.microsoft.com/office/drawing/2014/main" id="{38173E72-30C6-929B-8022-B87BBFA2A763}"/>
              </a:ext>
            </a:extLst>
          </p:cNvPr>
          <p:cNvPicPr>
            <a:picLocks noChangeAspect="1"/>
          </p:cNvPicPr>
          <p:nvPr/>
        </p:nvPicPr>
        <p:blipFill>
          <a:blip r:embed="rId6"/>
          <a:stretch>
            <a:fillRect/>
          </a:stretch>
        </p:blipFill>
        <p:spPr>
          <a:xfrm>
            <a:off x="1038538" y="1593481"/>
            <a:ext cx="2600688" cy="676369"/>
          </a:xfrm>
          <a:prstGeom prst="rect">
            <a:avLst/>
          </a:prstGeom>
        </p:spPr>
      </p:pic>
      <p:sp>
        <p:nvSpPr>
          <p:cNvPr id="15" name="箭头: 上下 14">
            <a:extLst>
              <a:ext uri="{FF2B5EF4-FFF2-40B4-BE49-F238E27FC236}">
                <a16:creationId xmlns:a16="http://schemas.microsoft.com/office/drawing/2014/main" id="{557F92CF-0494-7ECE-DA0D-A867E890891F}"/>
              </a:ext>
            </a:extLst>
          </p:cNvPr>
          <p:cNvSpPr/>
          <p:nvPr/>
        </p:nvSpPr>
        <p:spPr>
          <a:xfrm>
            <a:off x="8866344" y="3187574"/>
            <a:ext cx="262890" cy="495369"/>
          </a:xfrm>
          <a:prstGeom prst="up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文本框 15">
            <a:extLst>
              <a:ext uri="{FF2B5EF4-FFF2-40B4-BE49-F238E27FC236}">
                <a16:creationId xmlns:a16="http://schemas.microsoft.com/office/drawing/2014/main" id="{26520787-4756-47A5-9BAC-3F1ED5CD61B2}"/>
              </a:ext>
            </a:extLst>
          </p:cNvPr>
          <p:cNvSpPr txBox="1"/>
          <p:nvPr/>
        </p:nvSpPr>
        <p:spPr>
          <a:xfrm>
            <a:off x="790142" y="5357481"/>
            <a:ext cx="2984931" cy="1015663"/>
          </a:xfrm>
          <a:prstGeom prst="rect">
            <a:avLst/>
          </a:prstGeom>
          <a:noFill/>
        </p:spPr>
        <p:txBody>
          <a:bodyPr wrap="square" rtlCol="0">
            <a:spAutoFit/>
          </a:bodyPr>
          <a:lstStyle/>
          <a:p>
            <a:r>
              <a:rPr lang="en-US" altLang="zh-CN" sz="2000" dirty="0">
                <a:latin typeface="Helvetica" panose="020B0604020202020204" pitchFamily="34" charset="0"/>
                <a:cs typeface="Helvetica" panose="020B0604020202020204" pitchFamily="34" charset="0"/>
              </a:rPr>
              <a:t>A behavior space containing all admissible </a:t>
            </a:r>
            <a:r>
              <a:rPr lang="en-US" altLang="zh-CN" sz="2000" dirty="0">
                <a:solidFill>
                  <a:schemeClr val="accent4"/>
                </a:solidFill>
                <a:latin typeface="Helvetica" panose="020B0604020202020204" pitchFamily="34" charset="0"/>
                <a:cs typeface="Helvetica" panose="020B0604020202020204" pitchFamily="34" charset="0"/>
              </a:rPr>
              <a:t>trajectories</a:t>
            </a:r>
            <a:r>
              <a:rPr lang="en-US" altLang="zh-CN" sz="2000" dirty="0">
                <a:latin typeface="Helvetica" panose="020B0604020202020204" pitchFamily="34" charset="0"/>
                <a:cs typeface="Helvetica" panose="020B0604020202020204" pitchFamily="34" charset="0"/>
              </a:rPr>
              <a:t> of a system</a:t>
            </a:r>
          </a:p>
        </p:txBody>
      </p:sp>
      <mc:AlternateContent xmlns:mc="http://schemas.openxmlformats.org/markup-compatibility/2006">
        <mc:Choice xmlns:a14="http://schemas.microsoft.com/office/drawing/2010/main" Requires="a14">
          <p:sp>
            <p:nvSpPr>
              <p:cNvPr id="17" name="文本框 16">
                <a:extLst>
                  <a:ext uri="{FF2B5EF4-FFF2-40B4-BE49-F238E27FC236}">
                    <a16:creationId xmlns:a16="http://schemas.microsoft.com/office/drawing/2014/main" id="{E6DB5276-4061-1AC3-0C94-47ECE6441786}"/>
                  </a:ext>
                </a:extLst>
              </p:cNvPr>
              <p:cNvSpPr txBox="1"/>
              <p:nvPr/>
            </p:nvSpPr>
            <p:spPr>
              <a:xfrm>
                <a:off x="3835081" y="5497691"/>
                <a:ext cx="1314450" cy="737189"/>
              </a:xfrm>
              <a:prstGeom prst="rect">
                <a:avLst/>
              </a:prstGeom>
              <a:noFill/>
            </p:spPr>
            <p:txBody>
              <a:bodyPr wrap="square" rtlCol="0">
                <a:spAutoFit/>
              </a:bodyPr>
              <a:lstStyle/>
              <a:p>
                <a:r>
                  <a:rPr lang="en-US" altLang="zh-CN" sz="2800" dirty="0">
                    <a:solidFill>
                      <a:schemeClr val="accent4"/>
                    </a:solidFill>
                    <a:latin typeface="Helvetica" panose="020B0604020202020204" pitchFamily="34" charset="0"/>
                    <a:cs typeface="Helvetica" panose="020B0604020202020204" pitchFamily="34" charset="0"/>
                  </a:rPr>
                  <a:t>w≔</a:t>
                </a:r>
                <a14:m>
                  <m:oMath xmlns:m="http://schemas.openxmlformats.org/officeDocument/2006/math">
                    <m:d>
                      <m:dPr>
                        <m:ctrlPr>
                          <a:rPr lang="en-US" altLang="zh-CN" sz="2800" i="1" smtClean="0">
                            <a:solidFill>
                              <a:schemeClr val="accent4"/>
                            </a:solidFill>
                            <a:latin typeface="Cambria Math" panose="02040503050406030204" pitchFamily="18" charset="0"/>
                          </a:rPr>
                        </m:ctrlPr>
                      </m:dPr>
                      <m:e>
                        <m:f>
                          <m:fPr>
                            <m:type m:val="noBar"/>
                            <m:ctrlPr>
                              <a:rPr lang="en-US" altLang="zh-CN" sz="2800" i="1" smtClean="0">
                                <a:solidFill>
                                  <a:schemeClr val="accent4"/>
                                </a:solidFill>
                                <a:latin typeface="Cambria Math" panose="02040503050406030204" pitchFamily="18" charset="0"/>
                              </a:rPr>
                            </m:ctrlPr>
                          </m:fPr>
                          <m:num>
                            <m:r>
                              <a:rPr lang="en-GB" altLang="zh-CN" sz="2800" b="0" i="1" smtClean="0">
                                <a:solidFill>
                                  <a:schemeClr val="accent4"/>
                                </a:solidFill>
                                <a:latin typeface="Cambria Math" panose="02040503050406030204" pitchFamily="18" charset="0"/>
                              </a:rPr>
                              <m:t>𝑢</m:t>
                            </m:r>
                          </m:num>
                          <m:den>
                            <m:r>
                              <a:rPr lang="en-GB" altLang="zh-CN" sz="2800" b="0" i="1" smtClean="0">
                                <a:solidFill>
                                  <a:schemeClr val="accent4"/>
                                </a:solidFill>
                                <a:latin typeface="Cambria Math" panose="02040503050406030204" pitchFamily="18" charset="0"/>
                              </a:rPr>
                              <m:t>𝑦</m:t>
                            </m:r>
                          </m:den>
                        </m:f>
                      </m:e>
                    </m:d>
                  </m:oMath>
                </a14:m>
                <a:endParaRPr lang="en-GB" sz="2800" dirty="0">
                  <a:solidFill>
                    <a:schemeClr val="accent4"/>
                  </a:solidFill>
                  <a:latin typeface="Helvetica" panose="020B0604020202020204" pitchFamily="34" charset="0"/>
                  <a:cs typeface="Helvetica" panose="020B0604020202020204" pitchFamily="34" charset="0"/>
                </a:endParaRPr>
              </a:p>
            </p:txBody>
          </p:sp>
        </mc:Choice>
        <mc:Fallback>
          <p:sp>
            <p:nvSpPr>
              <p:cNvPr id="17" name="文本框 16">
                <a:extLst>
                  <a:ext uri="{FF2B5EF4-FFF2-40B4-BE49-F238E27FC236}">
                    <a16:creationId xmlns:a16="http://schemas.microsoft.com/office/drawing/2014/main" id="{E6DB5276-4061-1AC3-0C94-47ECE6441786}"/>
                  </a:ext>
                </a:extLst>
              </p:cNvPr>
              <p:cNvSpPr txBox="1">
                <a:spLocks noRot="1" noChangeAspect="1" noMove="1" noResize="1" noEditPoints="1" noAdjustHandles="1" noChangeArrowheads="1" noChangeShapeType="1" noTextEdit="1"/>
              </p:cNvSpPr>
              <p:nvPr/>
            </p:nvSpPr>
            <p:spPr>
              <a:xfrm>
                <a:off x="3835081" y="5497691"/>
                <a:ext cx="1314450" cy="737189"/>
              </a:xfrm>
              <a:prstGeom prst="rect">
                <a:avLst/>
              </a:prstGeom>
              <a:blipFill>
                <a:blip r:embed="rId7"/>
                <a:stretch>
                  <a:fillRect l="-9259" b="-6612"/>
                </a:stretch>
              </a:blipFill>
            </p:spPr>
            <p:txBody>
              <a:bodyPr/>
              <a:lstStyle/>
              <a:p>
                <a:r>
                  <a:rPr lang="en-GB">
                    <a:noFill/>
                  </a:rPr>
                  <a:t> </a:t>
                </a:r>
              </a:p>
            </p:txBody>
          </p:sp>
        </mc:Fallback>
      </mc:AlternateContent>
      <p:sp>
        <p:nvSpPr>
          <p:cNvPr id="18" name="椭圆 17">
            <a:extLst>
              <a:ext uri="{FF2B5EF4-FFF2-40B4-BE49-F238E27FC236}">
                <a16:creationId xmlns:a16="http://schemas.microsoft.com/office/drawing/2014/main" id="{0CDA196D-F796-8ED3-94E3-D759B76AB1D8}"/>
              </a:ext>
            </a:extLst>
          </p:cNvPr>
          <p:cNvSpPr/>
          <p:nvPr/>
        </p:nvSpPr>
        <p:spPr>
          <a:xfrm>
            <a:off x="3115723" y="1763667"/>
            <a:ext cx="419869" cy="571500"/>
          </a:xfrm>
          <a:prstGeom prst="ellipse">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图片 10">
            <a:extLst>
              <a:ext uri="{FF2B5EF4-FFF2-40B4-BE49-F238E27FC236}">
                <a16:creationId xmlns:a16="http://schemas.microsoft.com/office/drawing/2014/main" id="{37C13615-6236-2E34-C53E-F8E3023C716F}"/>
              </a:ext>
            </a:extLst>
          </p:cNvPr>
          <p:cNvPicPr>
            <a:picLocks noChangeAspect="1"/>
          </p:cNvPicPr>
          <p:nvPr/>
        </p:nvPicPr>
        <p:blipFill>
          <a:blip r:embed="rId8"/>
          <a:stretch>
            <a:fillRect/>
          </a:stretch>
        </p:blipFill>
        <p:spPr>
          <a:xfrm>
            <a:off x="2703872" y="3007243"/>
            <a:ext cx="1525400" cy="389464"/>
          </a:xfrm>
          <a:prstGeom prst="rect">
            <a:avLst/>
          </a:prstGeom>
        </p:spPr>
      </p:pic>
      <p:cxnSp>
        <p:nvCxnSpPr>
          <p:cNvPr id="19" name="直接箭头连接符 18">
            <a:extLst>
              <a:ext uri="{FF2B5EF4-FFF2-40B4-BE49-F238E27FC236}">
                <a16:creationId xmlns:a16="http://schemas.microsoft.com/office/drawing/2014/main" id="{F414E1BE-3A9C-DC7F-E66B-2DDC79E7DFE3}"/>
              </a:ext>
            </a:extLst>
          </p:cNvPr>
          <p:cNvCxnSpPr>
            <a:cxnSpLocks/>
          </p:cNvCxnSpPr>
          <p:nvPr/>
        </p:nvCxnSpPr>
        <p:spPr>
          <a:xfrm>
            <a:off x="3325657" y="2387108"/>
            <a:ext cx="0" cy="624545"/>
          </a:xfrm>
          <a:prstGeom prst="straightConnector1">
            <a:avLst/>
          </a:prstGeom>
          <a:ln>
            <a:tailEnd type="triangle"/>
          </a:ln>
        </p:spPr>
        <p:style>
          <a:lnRef idx="2">
            <a:schemeClr val="accent5"/>
          </a:lnRef>
          <a:fillRef idx="0">
            <a:schemeClr val="accent5"/>
          </a:fillRef>
          <a:effectRef idx="1">
            <a:schemeClr val="accent5"/>
          </a:effectRef>
          <a:fontRef idx="minor">
            <a:schemeClr val="tx1"/>
          </a:fontRef>
        </p:style>
      </p:cxnSp>
      <p:grpSp>
        <p:nvGrpSpPr>
          <p:cNvPr id="13" name="组合 12">
            <a:extLst>
              <a:ext uri="{FF2B5EF4-FFF2-40B4-BE49-F238E27FC236}">
                <a16:creationId xmlns:a16="http://schemas.microsoft.com/office/drawing/2014/main" id="{1863DDEA-01DC-AF6C-875D-7A14CD918EB9}"/>
              </a:ext>
            </a:extLst>
          </p:cNvPr>
          <p:cNvGrpSpPr/>
          <p:nvPr/>
        </p:nvGrpSpPr>
        <p:grpSpPr>
          <a:xfrm>
            <a:off x="882308" y="4354244"/>
            <a:ext cx="2171700" cy="993381"/>
            <a:chOff x="43498" y="2890556"/>
            <a:chExt cx="2171700" cy="993381"/>
          </a:xfrm>
        </p:grpSpPr>
        <p:sp>
          <p:nvSpPr>
            <p:cNvPr id="7" name="平行四边形 6">
              <a:extLst>
                <a:ext uri="{FF2B5EF4-FFF2-40B4-BE49-F238E27FC236}">
                  <a16:creationId xmlns:a16="http://schemas.microsoft.com/office/drawing/2014/main" id="{4C386CCF-CABA-F819-34E5-BE50A18E4B29}"/>
                </a:ext>
              </a:extLst>
            </p:cNvPr>
            <p:cNvSpPr/>
            <p:nvPr/>
          </p:nvSpPr>
          <p:spPr>
            <a:xfrm>
              <a:off x="43498" y="2890556"/>
              <a:ext cx="2171700" cy="971621"/>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sp>
          <p:nvSpPr>
            <p:cNvPr id="9" name="文本框 8">
              <a:extLst>
                <a:ext uri="{FF2B5EF4-FFF2-40B4-BE49-F238E27FC236}">
                  <a16:creationId xmlns:a16="http://schemas.microsoft.com/office/drawing/2014/main" id="{6A19072A-E532-FDF5-BA5C-7E59AD7A5150}"/>
                </a:ext>
              </a:extLst>
            </p:cNvPr>
            <p:cNvSpPr txBox="1"/>
            <p:nvPr/>
          </p:nvSpPr>
          <p:spPr>
            <a:xfrm>
              <a:off x="129465" y="3422272"/>
              <a:ext cx="1345940"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20" name="任意多边形: 形状 19">
            <a:extLst>
              <a:ext uri="{FF2B5EF4-FFF2-40B4-BE49-F238E27FC236}">
                <a16:creationId xmlns:a16="http://schemas.microsoft.com/office/drawing/2014/main" id="{F887862E-91A1-0032-AB7A-F8D4AA42B708}"/>
              </a:ext>
            </a:extLst>
          </p:cNvPr>
          <p:cNvSpPr/>
          <p:nvPr/>
        </p:nvSpPr>
        <p:spPr>
          <a:xfrm>
            <a:off x="1256283" y="4581886"/>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21" name="文本框 20">
            <a:extLst>
              <a:ext uri="{FF2B5EF4-FFF2-40B4-BE49-F238E27FC236}">
                <a16:creationId xmlns:a16="http://schemas.microsoft.com/office/drawing/2014/main" id="{F03A4E0D-C530-1C80-30F2-1F1083C26292}"/>
              </a:ext>
            </a:extLst>
          </p:cNvPr>
          <p:cNvSpPr txBox="1"/>
          <p:nvPr/>
        </p:nvSpPr>
        <p:spPr>
          <a:xfrm>
            <a:off x="1277068" y="4640181"/>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22" name="文本框 21">
            <a:extLst>
              <a:ext uri="{FF2B5EF4-FFF2-40B4-BE49-F238E27FC236}">
                <a16:creationId xmlns:a16="http://schemas.microsoft.com/office/drawing/2014/main" id="{C9F35B4C-1BB2-EA09-B635-D93677C53036}"/>
              </a:ext>
            </a:extLst>
          </p:cNvPr>
          <p:cNvSpPr txBox="1"/>
          <p:nvPr/>
        </p:nvSpPr>
        <p:spPr>
          <a:xfrm>
            <a:off x="2185042" y="4704512"/>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23" name="任意多边形: 形状 22">
            <a:extLst>
              <a:ext uri="{FF2B5EF4-FFF2-40B4-BE49-F238E27FC236}">
                <a16:creationId xmlns:a16="http://schemas.microsoft.com/office/drawing/2014/main" id="{01223120-0AC7-AF88-B2AC-B4AFF9212AFD}"/>
              </a:ext>
            </a:extLst>
          </p:cNvPr>
          <p:cNvSpPr/>
          <p:nvPr/>
        </p:nvSpPr>
        <p:spPr>
          <a:xfrm>
            <a:off x="1993024" y="4601364"/>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pic>
        <p:nvPicPr>
          <p:cNvPr id="27" name="图片 26" descr="图示&#10;&#10;描述已自动生成">
            <a:extLst>
              <a:ext uri="{FF2B5EF4-FFF2-40B4-BE49-F238E27FC236}">
                <a16:creationId xmlns:a16="http://schemas.microsoft.com/office/drawing/2014/main" id="{3E4BAE12-EE90-C510-A3FA-7B32ADE563D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5870" y="2448807"/>
            <a:ext cx="2258002" cy="1874764"/>
          </a:xfrm>
          <a:prstGeom prst="rect">
            <a:avLst/>
          </a:prstGeom>
        </p:spPr>
      </p:pic>
      <p:pic>
        <p:nvPicPr>
          <p:cNvPr id="30" name="图片 29" descr="图表&#10;&#10;描述已自动生成">
            <a:extLst>
              <a:ext uri="{FF2B5EF4-FFF2-40B4-BE49-F238E27FC236}">
                <a16:creationId xmlns:a16="http://schemas.microsoft.com/office/drawing/2014/main" id="{DDB260EE-1D32-26F7-4226-02785DCF8B2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03604" y="4446055"/>
            <a:ext cx="4064209" cy="2057506"/>
          </a:xfrm>
          <a:prstGeom prst="rect">
            <a:avLst/>
          </a:prstGeom>
        </p:spPr>
      </p:pic>
    </p:spTree>
    <p:extLst>
      <p:ext uri="{BB962C8B-B14F-4D97-AF65-F5344CB8AC3E}">
        <p14:creationId xmlns:p14="http://schemas.microsoft.com/office/powerpoint/2010/main" val="361020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10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par>
                                <p:cTn id="65" presetID="10" presetClass="entr" presetSubtype="0" fill="hold" nodeType="with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P spid="18" grpId="0" animBg="1"/>
      <p:bldP spid="20" grpId="0" animBg="1"/>
      <p:bldP spid="21" grpId="0"/>
      <p:bldP spid="22" grpId="0"/>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GB" b="1" dirty="0">
                <a:solidFill>
                  <a:schemeClr val="bg2">
                    <a:lumMod val="50000"/>
                  </a:schemeClr>
                </a:solidFill>
                <a:latin typeface="Helvetica" panose="020B0604020202020204" pitchFamily="34" charset="0"/>
                <a:cs typeface="Helvetica" panose="020B0604020202020204" pitchFamily="34" charset="0"/>
              </a:rPr>
              <a:t>Preliminary</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7</a:t>
            </a:fld>
            <a:endParaRPr lang="de-CH" noProof="0"/>
          </a:p>
        </p:txBody>
      </p:sp>
      <p:pic>
        <p:nvPicPr>
          <p:cNvPr id="7" name="图片 6">
            <a:extLst>
              <a:ext uri="{FF2B5EF4-FFF2-40B4-BE49-F238E27FC236}">
                <a16:creationId xmlns:a16="http://schemas.microsoft.com/office/drawing/2014/main" id="{A89C396E-6498-7841-C7CE-9616467AE75D}"/>
              </a:ext>
            </a:extLst>
          </p:cNvPr>
          <p:cNvPicPr>
            <a:picLocks noChangeAspect="1"/>
          </p:cNvPicPr>
          <p:nvPr/>
        </p:nvPicPr>
        <p:blipFill>
          <a:blip r:embed="rId3"/>
          <a:stretch>
            <a:fillRect/>
          </a:stretch>
        </p:blipFill>
        <p:spPr>
          <a:xfrm>
            <a:off x="731837" y="2166554"/>
            <a:ext cx="5372850" cy="3515216"/>
          </a:xfrm>
          <a:prstGeom prst="rect">
            <a:avLst/>
          </a:prstGeom>
        </p:spPr>
      </p:pic>
      <p:sp>
        <p:nvSpPr>
          <p:cNvPr id="9" name="文本框 8">
            <a:extLst>
              <a:ext uri="{FF2B5EF4-FFF2-40B4-BE49-F238E27FC236}">
                <a16:creationId xmlns:a16="http://schemas.microsoft.com/office/drawing/2014/main" id="{5ABA0930-9942-C0D1-6219-B6845537BF4A}"/>
              </a:ext>
            </a:extLst>
          </p:cNvPr>
          <p:cNvSpPr txBox="1"/>
          <p:nvPr/>
        </p:nvSpPr>
        <p:spPr>
          <a:xfrm>
            <a:off x="731837" y="1016544"/>
            <a:ext cx="6097904" cy="400110"/>
          </a:xfrm>
          <a:prstGeom prst="rect">
            <a:avLst/>
          </a:prstGeom>
          <a:noFill/>
        </p:spPr>
        <p:txBody>
          <a:bodyPr wrap="square">
            <a:spAutoFit/>
          </a:bodyPr>
          <a:lstStyle/>
          <a:p>
            <a:r>
              <a:rPr lang="en-GB" sz="2000" b="1" dirty="0" err="1">
                <a:latin typeface="Helvetica" panose="020B0604020202020204" pitchFamily="34" charset="0"/>
                <a:cs typeface="Helvetica" panose="020B0604020202020204" pitchFamily="34" charset="0"/>
              </a:rPr>
              <a:t>DeePC</a:t>
            </a:r>
            <a:endParaRPr lang="en-GB" sz="2000" b="1" dirty="0">
              <a:latin typeface="Helvetica" panose="020B0604020202020204" pitchFamily="34" charset="0"/>
              <a:cs typeface="Helvetica" panose="020B0604020202020204" pitchFamily="34" charset="0"/>
            </a:endParaRPr>
          </a:p>
        </p:txBody>
      </p:sp>
      <p:sp>
        <p:nvSpPr>
          <p:cNvPr id="13" name="矩形 12">
            <a:extLst>
              <a:ext uri="{FF2B5EF4-FFF2-40B4-BE49-F238E27FC236}">
                <a16:creationId xmlns:a16="http://schemas.microsoft.com/office/drawing/2014/main" id="{405997EF-5626-F751-5BC0-7D902445D2CE}"/>
              </a:ext>
            </a:extLst>
          </p:cNvPr>
          <p:cNvSpPr/>
          <p:nvPr/>
        </p:nvSpPr>
        <p:spPr>
          <a:xfrm>
            <a:off x="731837" y="2083647"/>
            <a:ext cx="5400000" cy="1091073"/>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rgbClr val="C00000"/>
              </a:solidFill>
            </a:endParaRPr>
          </a:p>
        </p:txBody>
      </p:sp>
      <p:sp>
        <p:nvSpPr>
          <p:cNvPr id="14" name="矩形 13">
            <a:extLst>
              <a:ext uri="{FF2B5EF4-FFF2-40B4-BE49-F238E27FC236}">
                <a16:creationId xmlns:a16="http://schemas.microsoft.com/office/drawing/2014/main" id="{D91E2A88-AA20-0E8E-4179-B2D6C0110CBC}"/>
              </a:ext>
            </a:extLst>
          </p:cNvPr>
          <p:cNvSpPr/>
          <p:nvPr/>
        </p:nvSpPr>
        <p:spPr>
          <a:xfrm>
            <a:off x="2202872" y="3240248"/>
            <a:ext cx="2468880" cy="1535085"/>
          </a:xfrm>
          <a:prstGeom prst="rect">
            <a:avLst/>
          </a:prstGeom>
          <a:noFill/>
          <a:ln w="19050">
            <a:solidFill>
              <a:srgbClr val="62731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rgbClr val="627313"/>
              </a:solidFill>
            </a:endParaRPr>
          </a:p>
        </p:txBody>
      </p:sp>
      <p:sp>
        <p:nvSpPr>
          <p:cNvPr id="15" name="箭头: 左右 14">
            <a:extLst>
              <a:ext uri="{FF2B5EF4-FFF2-40B4-BE49-F238E27FC236}">
                <a16:creationId xmlns:a16="http://schemas.microsoft.com/office/drawing/2014/main" id="{03ACCE51-27C4-5E05-E807-A94DC355D833}"/>
              </a:ext>
            </a:extLst>
          </p:cNvPr>
          <p:cNvSpPr/>
          <p:nvPr/>
        </p:nvSpPr>
        <p:spPr>
          <a:xfrm>
            <a:off x="6375586" y="2604606"/>
            <a:ext cx="617220" cy="215999"/>
          </a:xfrm>
          <a:prstGeom prst="lef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sp>
        <p:nvSpPr>
          <p:cNvPr id="16" name="箭头: 左右 15">
            <a:extLst>
              <a:ext uri="{FF2B5EF4-FFF2-40B4-BE49-F238E27FC236}">
                <a16:creationId xmlns:a16="http://schemas.microsoft.com/office/drawing/2014/main" id="{9B5DEC78-01A6-4111-ABAD-4F3BB7388A88}"/>
              </a:ext>
            </a:extLst>
          </p:cNvPr>
          <p:cNvSpPr/>
          <p:nvPr/>
        </p:nvSpPr>
        <p:spPr>
          <a:xfrm>
            <a:off x="5375379" y="3907411"/>
            <a:ext cx="1069244" cy="216000"/>
          </a:xfrm>
          <a:prstGeom prst="lef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pic>
        <p:nvPicPr>
          <p:cNvPr id="18" name="图片 17">
            <a:extLst>
              <a:ext uri="{FF2B5EF4-FFF2-40B4-BE49-F238E27FC236}">
                <a16:creationId xmlns:a16="http://schemas.microsoft.com/office/drawing/2014/main" id="{1DEA6027-324B-86CE-A2AF-1C7DED026B99}"/>
              </a:ext>
            </a:extLst>
          </p:cNvPr>
          <p:cNvPicPr>
            <a:picLocks noChangeAspect="1"/>
          </p:cNvPicPr>
          <p:nvPr/>
        </p:nvPicPr>
        <p:blipFill>
          <a:blip r:embed="rId4"/>
          <a:stretch>
            <a:fillRect/>
          </a:stretch>
        </p:blipFill>
        <p:spPr>
          <a:xfrm>
            <a:off x="7261251" y="3758236"/>
            <a:ext cx="4012913" cy="730350"/>
          </a:xfrm>
          <a:prstGeom prst="rect">
            <a:avLst/>
          </a:prstGeom>
          <a:ln w="19050">
            <a:solidFill>
              <a:srgbClr val="627313"/>
            </a:solidFill>
          </a:ln>
        </p:spPr>
      </p:pic>
      <p:pic>
        <p:nvPicPr>
          <p:cNvPr id="22" name="图片 21">
            <a:extLst>
              <a:ext uri="{FF2B5EF4-FFF2-40B4-BE49-F238E27FC236}">
                <a16:creationId xmlns:a16="http://schemas.microsoft.com/office/drawing/2014/main" id="{4A2AF9D0-3B73-CFA9-AA2D-1501250A4432}"/>
              </a:ext>
            </a:extLst>
          </p:cNvPr>
          <p:cNvPicPr>
            <a:picLocks noChangeAspect="1"/>
          </p:cNvPicPr>
          <p:nvPr/>
        </p:nvPicPr>
        <p:blipFill>
          <a:blip r:embed="rId5"/>
          <a:stretch>
            <a:fillRect/>
          </a:stretch>
        </p:blipFill>
        <p:spPr>
          <a:xfrm>
            <a:off x="7187026" y="2227671"/>
            <a:ext cx="3712668" cy="892827"/>
          </a:xfrm>
          <a:prstGeom prst="rect">
            <a:avLst/>
          </a:prstGeom>
          <a:ln w="19050">
            <a:solidFill>
              <a:srgbClr val="FF0000"/>
            </a:solidFill>
          </a:ln>
        </p:spPr>
      </p:pic>
      <p:grpSp>
        <p:nvGrpSpPr>
          <p:cNvPr id="36" name="组合 35">
            <a:extLst>
              <a:ext uri="{FF2B5EF4-FFF2-40B4-BE49-F238E27FC236}">
                <a16:creationId xmlns:a16="http://schemas.microsoft.com/office/drawing/2014/main" id="{97A7725A-27F4-FF53-EE5B-103EADAEE947}"/>
              </a:ext>
            </a:extLst>
          </p:cNvPr>
          <p:cNvGrpSpPr/>
          <p:nvPr/>
        </p:nvGrpSpPr>
        <p:grpSpPr>
          <a:xfrm>
            <a:off x="9561371" y="101710"/>
            <a:ext cx="2436641" cy="1759844"/>
            <a:chOff x="2319400" y="4137558"/>
            <a:chExt cx="2436641" cy="1759844"/>
          </a:xfrm>
        </p:grpSpPr>
        <p:grpSp>
          <p:nvGrpSpPr>
            <p:cNvPr id="37" name="组合 36">
              <a:extLst>
                <a:ext uri="{FF2B5EF4-FFF2-40B4-BE49-F238E27FC236}">
                  <a16:creationId xmlns:a16="http://schemas.microsoft.com/office/drawing/2014/main" id="{B254DCDF-A1E0-BCFF-43D0-C94504D4C8E0}"/>
                </a:ext>
              </a:extLst>
            </p:cNvPr>
            <p:cNvGrpSpPr/>
            <p:nvPr/>
          </p:nvGrpSpPr>
          <p:grpSpPr>
            <a:xfrm>
              <a:off x="2319400" y="4137558"/>
              <a:ext cx="2436641" cy="1759844"/>
              <a:chOff x="2306051" y="4139540"/>
              <a:chExt cx="2436641" cy="1759844"/>
            </a:xfrm>
          </p:grpSpPr>
          <p:sp>
            <p:nvSpPr>
              <p:cNvPr id="39" name="平行四边形 38">
                <a:extLst>
                  <a:ext uri="{FF2B5EF4-FFF2-40B4-BE49-F238E27FC236}">
                    <a16:creationId xmlns:a16="http://schemas.microsoft.com/office/drawing/2014/main" id="{CF5C999D-E2F7-F03C-1853-D7BC64A12DC8}"/>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40" name="图片 39">
                <a:extLst>
                  <a:ext uri="{FF2B5EF4-FFF2-40B4-BE49-F238E27FC236}">
                    <a16:creationId xmlns:a16="http://schemas.microsoft.com/office/drawing/2014/main" id="{25799916-0A5B-8C38-09DA-58C55764135F}"/>
                  </a:ext>
                </a:extLst>
              </p:cNvPr>
              <p:cNvPicPr>
                <a:picLocks noChangeAspect="1"/>
              </p:cNvPicPr>
              <p:nvPr/>
            </p:nvPicPr>
            <p:blipFill>
              <a:blip r:embed="rId6"/>
              <a:stretch>
                <a:fillRect/>
              </a:stretch>
            </p:blipFill>
            <p:spPr>
              <a:xfrm>
                <a:off x="2399839" y="4139540"/>
                <a:ext cx="1458447" cy="238884"/>
              </a:xfrm>
              <a:prstGeom prst="rect">
                <a:avLst/>
              </a:prstGeom>
              <a:ln>
                <a:solidFill>
                  <a:schemeClr val="accent4"/>
                </a:solidFill>
              </a:ln>
            </p:spPr>
          </p:pic>
          <p:sp>
            <p:nvSpPr>
              <p:cNvPr id="41" name="任意多边形: 形状 40">
                <a:extLst>
                  <a:ext uri="{FF2B5EF4-FFF2-40B4-BE49-F238E27FC236}">
                    <a16:creationId xmlns:a16="http://schemas.microsoft.com/office/drawing/2014/main" id="{C91B233D-DA1A-0A67-DEBF-0F95700D7E99}"/>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42" name="文本框 41">
                <a:extLst>
                  <a:ext uri="{FF2B5EF4-FFF2-40B4-BE49-F238E27FC236}">
                    <a16:creationId xmlns:a16="http://schemas.microsoft.com/office/drawing/2014/main" id="{B2921C6B-BC0C-4F23-9D4D-E20D6425BB24}"/>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43" name="文本框 42">
                <a:extLst>
                  <a:ext uri="{FF2B5EF4-FFF2-40B4-BE49-F238E27FC236}">
                    <a16:creationId xmlns:a16="http://schemas.microsoft.com/office/drawing/2014/main" id="{BCC75AE8-4F77-4DFB-B5F8-BF106815284E}"/>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44" name="任意多边形: 形状 43">
                <a:extLst>
                  <a:ext uri="{FF2B5EF4-FFF2-40B4-BE49-F238E27FC236}">
                    <a16:creationId xmlns:a16="http://schemas.microsoft.com/office/drawing/2014/main" id="{6789241A-2F53-2DAA-8F99-935F47F166C0}"/>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45" name="文本框 44">
                <a:extLst>
                  <a:ext uri="{FF2B5EF4-FFF2-40B4-BE49-F238E27FC236}">
                    <a16:creationId xmlns:a16="http://schemas.microsoft.com/office/drawing/2014/main" id="{276426B3-9DEB-76AA-A89A-534EFA452364}"/>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46" name="直接箭头连接符 45">
                <a:extLst>
                  <a:ext uri="{FF2B5EF4-FFF2-40B4-BE49-F238E27FC236}">
                    <a16:creationId xmlns:a16="http://schemas.microsoft.com/office/drawing/2014/main" id="{799B6D57-7181-EC3A-0FDF-B9BEAC23A419}"/>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47" name="图片 46">
                <a:extLst>
                  <a:ext uri="{FF2B5EF4-FFF2-40B4-BE49-F238E27FC236}">
                    <a16:creationId xmlns:a16="http://schemas.microsoft.com/office/drawing/2014/main" id="{5904D3EF-1480-2BAC-8FD1-450D940ADA8E}"/>
                  </a:ext>
                </a:extLst>
              </p:cNvPr>
              <p:cNvPicPr>
                <a:picLocks noChangeAspect="1"/>
              </p:cNvPicPr>
              <p:nvPr/>
            </p:nvPicPr>
            <p:blipFill>
              <a:blip r:embed="rId7"/>
              <a:stretch>
                <a:fillRect/>
              </a:stretch>
            </p:blipFill>
            <p:spPr>
              <a:xfrm>
                <a:off x="3876241" y="4821299"/>
                <a:ext cx="866451" cy="264162"/>
              </a:xfrm>
              <a:prstGeom prst="rect">
                <a:avLst/>
              </a:prstGeom>
            </p:spPr>
          </p:pic>
          <p:sp>
            <p:nvSpPr>
              <p:cNvPr id="48" name="文本框 47">
                <a:extLst>
                  <a:ext uri="{FF2B5EF4-FFF2-40B4-BE49-F238E27FC236}">
                    <a16:creationId xmlns:a16="http://schemas.microsoft.com/office/drawing/2014/main" id="{3A16E737-0ABA-1938-9868-D794FBEE5B91}"/>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38" name="任意多边形: 形状 37">
              <a:extLst>
                <a:ext uri="{FF2B5EF4-FFF2-40B4-BE49-F238E27FC236}">
                  <a16:creationId xmlns:a16="http://schemas.microsoft.com/office/drawing/2014/main" id="{20054C58-83AA-1B65-47D0-F5B86E9CB3F6}"/>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spTree>
    <p:extLst>
      <p:ext uri="{BB962C8B-B14F-4D97-AF65-F5344CB8AC3E}">
        <p14:creationId xmlns:p14="http://schemas.microsoft.com/office/powerpoint/2010/main" val="3266602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D72042D-4B0F-4C2C-CD85-7BE2F170B781}"/>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251EE30C-6F53-A133-A728-A716B27EDCFE}"/>
              </a:ext>
            </a:extLst>
          </p:cNvPr>
          <p:cNvSpPr>
            <a:spLocks noGrp="1"/>
          </p:cNvSpPr>
          <p:nvPr>
            <p:ph type="ftr" sz="quarter" idx="11"/>
          </p:nvPr>
        </p:nvSpPr>
        <p:spPr>
          <a:xfrm>
            <a:off x="2183130" y="6522444"/>
            <a:ext cx="5400000" cy="216000"/>
          </a:xfrm>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E2B40F40-D415-C671-B175-20DD3F5EABF1}"/>
              </a:ext>
            </a:extLst>
          </p:cNvPr>
          <p:cNvSpPr>
            <a:spLocks noGrp="1"/>
          </p:cNvSpPr>
          <p:nvPr>
            <p:ph type="sldNum" sz="quarter" idx="12"/>
          </p:nvPr>
        </p:nvSpPr>
        <p:spPr/>
        <p:txBody>
          <a:bodyPr/>
          <a:lstStyle/>
          <a:p>
            <a:fld id="{5ACA52AF-F19D-405C-AD5F-7D94B96A5CC3}" type="slidenum">
              <a:rPr lang="de-CH" noProof="0" smtClean="0"/>
              <a:t>8</a:t>
            </a:fld>
            <a:endParaRPr lang="de-CH" noProof="0"/>
          </a:p>
        </p:txBody>
      </p:sp>
      <p:sp>
        <p:nvSpPr>
          <p:cNvPr id="8" name="标题 7">
            <a:extLst>
              <a:ext uri="{FF2B5EF4-FFF2-40B4-BE49-F238E27FC236}">
                <a16:creationId xmlns:a16="http://schemas.microsoft.com/office/drawing/2014/main" id="{F2B386E5-06CC-D64D-08B2-4B8577BC656B}"/>
              </a:ext>
            </a:extLst>
          </p:cNvPr>
          <p:cNvSpPr txBox="1">
            <a:spLocks noGrp="1"/>
          </p:cNvSpPr>
          <p:nvPr>
            <p:ph type="title"/>
          </p:nvPr>
        </p:nvSpPr>
        <p:spPr>
          <a:xfrm>
            <a:off x="4624866" y="592717"/>
            <a:ext cx="2896160" cy="387798"/>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altLang="zh-CN" sz="2800" b="1" dirty="0">
                <a:solidFill>
                  <a:schemeClr val="accent4"/>
                </a:solidFill>
                <a:latin typeface="Helvetica" panose="020B0604020202020204" pitchFamily="34" charset="0"/>
                <a:cs typeface="Helvetica" panose="020B0604020202020204" pitchFamily="34" charset="0"/>
              </a:rPr>
              <a:t>Split</a:t>
            </a:r>
            <a:r>
              <a:rPr lang="en-US" altLang="zh-CN" sz="2800" b="1" dirty="0">
                <a:latin typeface="Helvetica" panose="020B0604020202020204" pitchFamily="34" charset="0"/>
                <a:cs typeface="Helvetica" panose="020B0604020202020204" pitchFamily="34" charset="0"/>
              </a:rPr>
              <a:t>-</a:t>
            </a:r>
            <a:r>
              <a:rPr lang="en-US" altLang="zh-CN" sz="2800" b="1" dirty="0">
                <a:solidFill>
                  <a:srgbClr val="00B050"/>
                </a:solidFill>
                <a:latin typeface="Helvetica" panose="020B0604020202020204" pitchFamily="34" charset="0"/>
                <a:cs typeface="Helvetica" panose="020B0604020202020204" pitchFamily="34" charset="0"/>
              </a:rPr>
              <a:t>as</a:t>
            </a:r>
            <a:r>
              <a:rPr lang="en-US" altLang="zh-CN" sz="2800" b="1" dirty="0">
                <a:latin typeface="Helvetica" panose="020B0604020202020204" pitchFamily="34" charset="0"/>
                <a:cs typeface="Helvetica" panose="020B0604020202020204" pitchFamily="34" charset="0"/>
              </a:rPr>
              <a:t>-</a:t>
            </a:r>
            <a:r>
              <a:rPr lang="en-US" altLang="zh-CN" sz="2800" b="1" dirty="0">
                <a:solidFill>
                  <a:schemeClr val="accent6">
                    <a:lumMod val="20000"/>
                    <a:lumOff val="80000"/>
                  </a:schemeClr>
                </a:solidFill>
                <a:latin typeface="Helvetica" panose="020B0604020202020204" pitchFamily="34" charset="0"/>
                <a:cs typeface="Helvetica" panose="020B0604020202020204" pitchFamily="34" charset="0"/>
              </a:rPr>
              <a:t>a-Pro</a:t>
            </a:r>
            <a:endParaRPr lang="zh-CN" altLang="en-US" sz="2400" b="1" dirty="0">
              <a:solidFill>
                <a:schemeClr val="accent6">
                  <a:lumMod val="20000"/>
                  <a:lumOff val="80000"/>
                </a:schemeClr>
              </a:solidFill>
              <a:latin typeface="Helvetica" panose="020B0604020202020204" pitchFamily="34" charset="0"/>
              <a:cs typeface="Helvetica" panose="020B0604020202020204" pitchFamily="34" charset="0"/>
            </a:endParaRPr>
          </a:p>
        </p:txBody>
      </p:sp>
      <p:grpSp>
        <p:nvGrpSpPr>
          <p:cNvPr id="7" name="组合 6">
            <a:extLst>
              <a:ext uri="{FF2B5EF4-FFF2-40B4-BE49-F238E27FC236}">
                <a16:creationId xmlns:a16="http://schemas.microsoft.com/office/drawing/2014/main" id="{4E4A67B1-222D-E33F-5CCF-848864DABA8E}"/>
              </a:ext>
            </a:extLst>
          </p:cNvPr>
          <p:cNvGrpSpPr/>
          <p:nvPr/>
        </p:nvGrpSpPr>
        <p:grpSpPr>
          <a:xfrm>
            <a:off x="569771" y="2361119"/>
            <a:ext cx="2575795" cy="1961962"/>
            <a:chOff x="2319400" y="4137558"/>
            <a:chExt cx="2436641" cy="1759844"/>
          </a:xfrm>
        </p:grpSpPr>
        <p:grpSp>
          <p:nvGrpSpPr>
            <p:cNvPr id="9" name="组合 8">
              <a:extLst>
                <a:ext uri="{FF2B5EF4-FFF2-40B4-BE49-F238E27FC236}">
                  <a16:creationId xmlns:a16="http://schemas.microsoft.com/office/drawing/2014/main" id="{F742843A-34E2-1D91-4585-756B7C359C1C}"/>
                </a:ext>
              </a:extLst>
            </p:cNvPr>
            <p:cNvGrpSpPr/>
            <p:nvPr/>
          </p:nvGrpSpPr>
          <p:grpSpPr>
            <a:xfrm>
              <a:off x="2319400" y="4137558"/>
              <a:ext cx="2436641" cy="1759844"/>
              <a:chOff x="2306051" y="4139540"/>
              <a:chExt cx="2436641" cy="1759844"/>
            </a:xfrm>
          </p:grpSpPr>
          <p:sp>
            <p:nvSpPr>
              <p:cNvPr id="12" name="平行四边形 11">
                <a:extLst>
                  <a:ext uri="{FF2B5EF4-FFF2-40B4-BE49-F238E27FC236}">
                    <a16:creationId xmlns:a16="http://schemas.microsoft.com/office/drawing/2014/main" id="{9F628727-6190-C1BF-5ABD-CDFEB85986E4}"/>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13" name="图片 12">
                <a:extLst>
                  <a:ext uri="{FF2B5EF4-FFF2-40B4-BE49-F238E27FC236}">
                    <a16:creationId xmlns:a16="http://schemas.microsoft.com/office/drawing/2014/main" id="{47E2DE81-64B0-A9C3-3CFC-D686F571DAAB}"/>
                  </a:ext>
                </a:extLst>
              </p:cNvPr>
              <p:cNvPicPr>
                <a:picLocks noChangeAspect="1"/>
              </p:cNvPicPr>
              <p:nvPr/>
            </p:nvPicPr>
            <p:blipFill>
              <a:blip r:embed="rId3"/>
              <a:stretch>
                <a:fillRect/>
              </a:stretch>
            </p:blipFill>
            <p:spPr>
              <a:xfrm>
                <a:off x="2399839" y="4139540"/>
                <a:ext cx="1458447" cy="238884"/>
              </a:xfrm>
              <a:prstGeom prst="rect">
                <a:avLst/>
              </a:prstGeom>
              <a:ln>
                <a:solidFill>
                  <a:schemeClr val="accent4"/>
                </a:solidFill>
              </a:ln>
            </p:spPr>
          </p:pic>
          <p:sp>
            <p:nvSpPr>
              <p:cNvPr id="14" name="任意多边形: 形状 13">
                <a:extLst>
                  <a:ext uri="{FF2B5EF4-FFF2-40B4-BE49-F238E27FC236}">
                    <a16:creationId xmlns:a16="http://schemas.microsoft.com/office/drawing/2014/main" id="{E39193B1-FCF4-9DBC-5A7D-7B97AFD0C702}"/>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15" name="文本框 14">
                <a:extLst>
                  <a:ext uri="{FF2B5EF4-FFF2-40B4-BE49-F238E27FC236}">
                    <a16:creationId xmlns:a16="http://schemas.microsoft.com/office/drawing/2014/main" id="{5A1C4C9A-3357-60E0-1B76-1E263F787453}"/>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16" name="文本框 15">
                <a:extLst>
                  <a:ext uri="{FF2B5EF4-FFF2-40B4-BE49-F238E27FC236}">
                    <a16:creationId xmlns:a16="http://schemas.microsoft.com/office/drawing/2014/main" id="{543074B3-567C-655E-3695-4B8F67107778}"/>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17" name="任意多边形: 形状 16">
                <a:extLst>
                  <a:ext uri="{FF2B5EF4-FFF2-40B4-BE49-F238E27FC236}">
                    <a16:creationId xmlns:a16="http://schemas.microsoft.com/office/drawing/2014/main" id="{328227A6-2C3C-0168-8EF2-B0DF4D15335C}"/>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18" name="文本框 17">
                <a:extLst>
                  <a:ext uri="{FF2B5EF4-FFF2-40B4-BE49-F238E27FC236}">
                    <a16:creationId xmlns:a16="http://schemas.microsoft.com/office/drawing/2014/main" id="{E1BA633D-2A05-F021-7486-0CC09B553AAA}"/>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19" name="直接箭头连接符 18">
                <a:extLst>
                  <a:ext uri="{FF2B5EF4-FFF2-40B4-BE49-F238E27FC236}">
                    <a16:creationId xmlns:a16="http://schemas.microsoft.com/office/drawing/2014/main" id="{F5407B5E-C095-AC52-AC60-B94A2F02C54B}"/>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20" name="图片 19">
                <a:extLst>
                  <a:ext uri="{FF2B5EF4-FFF2-40B4-BE49-F238E27FC236}">
                    <a16:creationId xmlns:a16="http://schemas.microsoft.com/office/drawing/2014/main" id="{D106FDBF-7397-D53A-91DC-B3048DE33812}"/>
                  </a:ext>
                </a:extLst>
              </p:cNvPr>
              <p:cNvPicPr>
                <a:picLocks noChangeAspect="1"/>
              </p:cNvPicPr>
              <p:nvPr/>
            </p:nvPicPr>
            <p:blipFill>
              <a:blip r:embed="rId4"/>
              <a:stretch>
                <a:fillRect/>
              </a:stretch>
            </p:blipFill>
            <p:spPr>
              <a:xfrm>
                <a:off x="3876241" y="4821299"/>
                <a:ext cx="866451" cy="264162"/>
              </a:xfrm>
              <a:prstGeom prst="rect">
                <a:avLst/>
              </a:prstGeom>
            </p:spPr>
          </p:pic>
          <p:sp>
            <p:nvSpPr>
              <p:cNvPr id="21" name="文本框 20">
                <a:extLst>
                  <a:ext uri="{FF2B5EF4-FFF2-40B4-BE49-F238E27FC236}">
                    <a16:creationId xmlns:a16="http://schemas.microsoft.com/office/drawing/2014/main" id="{DAC6B8E9-B6C2-3EED-3A17-4FCA112E95BD}"/>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11" name="任意多边形: 形状 10">
              <a:extLst>
                <a:ext uri="{FF2B5EF4-FFF2-40B4-BE49-F238E27FC236}">
                  <a16:creationId xmlns:a16="http://schemas.microsoft.com/office/drawing/2014/main" id="{FD96B92B-0C77-D32C-5418-62C5A3662BFE}"/>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grpSp>
        <p:nvGrpSpPr>
          <p:cNvPr id="22" name="组合 21">
            <a:extLst>
              <a:ext uri="{FF2B5EF4-FFF2-40B4-BE49-F238E27FC236}">
                <a16:creationId xmlns:a16="http://schemas.microsoft.com/office/drawing/2014/main" id="{7617D2BB-AD6E-6C70-D72F-A782C3C459A4}"/>
              </a:ext>
            </a:extLst>
          </p:cNvPr>
          <p:cNvGrpSpPr/>
          <p:nvPr/>
        </p:nvGrpSpPr>
        <p:grpSpPr>
          <a:xfrm>
            <a:off x="3962918" y="2609959"/>
            <a:ext cx="3011082" cy="1611440"/>
            <a:chOff x="7655134" y="1140891"/>
            <a:chExt cx="3097168" cy="1396494"/>
          </a:xfrm>
        </p:grpSpPr>
        <p:sp>
          <p:nvSpPr>
            <p:cNvPr id="23" name="平行四边形 22">
              <a:extLst>
                <a:ext uri="{FF2B5EF4-FFF2-40B4-BE49-F238E27FC236}">
                  <a16:creationId xmlns:a16="http://schemas.microsoft.com/office/drawing/2014/main" id="{25CAC579-DBEB-4519-986E-5C531E8D8916}"/>
                </a:ext>
              </a:extLst>
            </p:cNvPr>
            <p:cNvSpPr/>
            <p:nvPr/>
          </p:nvSpPr>
          <p:spPr>
            <a:xfrm>
              <a:off x="7935562" y="1586767"/>
              <a:ext cx="1255593" cy="950618"/>
            </a:xfrm>
            <a:prstGeom prst="parallelogram">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6">
                    <a:lumMod val="20000"/>
                    <a:lumOff val="80000"/>
                  </a:schemeClr>
                </a:solidFill>
              </a:endParaRPr>
            </a:p>
          </p:txBody>
        </p:sp>
        <p:sp>
          <p:nvSpPr>
            <p:cNvPr id="24" name="平行四边形 23">
              <a:extLst>
                <a:ext uri="{FF2B5EF4-FFF2-40B4-BE49-F238E27FC236}">
                  <a16:creationId xmlns:a16="http://schemas.microsoft.com/office/drawing/2014/main" id="{73918235-F674-08A0-C728-1E94442B59ED}"/>
                </a:ext>
              </a:extLst>
            </p:cNvPr>
            <p:cNvSpPr/>
            <p:nvPr/>
          </p:nvSpPr>
          <p:spPr>
            <a:xfrm>
              <a:off x="7655134" y="1346345"/>
              <a:ext cx="1266829" cy="1046931"/>
            </a:xfrm>
            <a:prstGeom prst="parallelogram">
              <a:avLst/>
            </a:prstGeom>
            <a:solidFill>
              <a:schemeClr val="accent1">
                <a:lumMod val="40000"/>
                <a:lumOff val="60000"/>
              </a:schemeClr>
            </a:solidFill>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椭圆 24">
              <a:extLst>
                <a:ext uri="{FF2B5EF4-FFF2-40B4-BE49-F238E27FC236}">
                  <a16:creationId xmlns:a16="http://schemas.microsoft.com/office/drawing/2014/main" id="{35BA56C6-B94D-60A5-A761-39DFEE51BE0C}"/>
                </a:ext>
              </a:extLst>
            </p:cNvPr>
            <p:cNvSpPr/>
            <p:nvPr/>
          </p:nvSpPr>
          <p:spPr>
            <a:xfrm>
              <a:off x="8871885" y="1140891"/>
              <a:ext cx="92023" cy="102331"/>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cxnSp>
          <p:nvCxnSpPr>
            <p:cNvPr id="26" name="直接连接符 25">
              <a:extLst>
                <a:ext uri="{FF2B5EF4-FFF2-40B4-BE49-F238E27FC236}">
                  <a16:creationId xmlns:a16="http://schemas.microsoft.com/office/drawing/2014/main" id="{42024C97-1D1B-9019-1C07-5BEA02901142}"/>
                </a:ext>
              </a:extLst>
            </p:cNvPr>
            <p:cNvCxnSpPr>
              <a:cxnSpLocks/>
            </p:cNvCxnSpPr>
            <p:nvPr/>
          </p:nvCxnSpPr>
          <p:spPr>
            <a:xfrm flipH="1">
              <a:off x="8583310" y="1641307"/>
              <a:ext cx="180890" cy="841539"/>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F6D9975F-760A-DB7A-5761-D29AD6D0322A}"/>
                </a:ext>
              </a:extLst>
            </p:cNvPr>
            <p:cNvCxnSpPr>
              <a:cxnSpLocks/>
              <a:stCxn id="25" idx="3"/>
            </p:cNvCxnSpPr>
            <p:nvPr/>
          </p:nvCxnSpPr>
          <p:spPr>
            <a:xfrm flipH="1">
              <a:off x="8379414" y="1228236"/>
              <a:ext cx="505948" cy="413071"/>
            </a:xfrm>
            <a:prstGeom prst="line">
              <a:avLst/>
            </a:prstGeom>
          </p:spPr>
          <p:style>
            <a:lnRef idx="2">
              <a:schemeClr val="dk1"/>
            </a:lnRef>
            <a:fillRef idx="0">
              <a:schemeClr val="dk1"/>
            </a:fillRef>
            <a:effectRef idx="1">
              <a:schemeClr val="dk1"/>
            </a:effectRef>
            <a:fontRef idx="minor">
              <a:schemeClr val="tx1"/>
            </a:fontRef>
          </p:style>
        </p:cxnSp>
        <p:cxnSp>
          <p:nvCxnSpPr>
            <p:cNvPr id="28" name="直接连接符 27">
              <a:extLst>
                <a:ext uri="{FF2B5EF4-FFF2-40B4-BE49-F238E27FC236}">
                  <a16:creationId xmlns:a16="http://schemas.microsoft.com/office/drawing/2014/main" id="{560C7A53-69B2-2A77-FDBB-0A282CF76094}"/>
                </a:ext>
              </a:extLst>
            </p:cNvPr>
            <p:cNvCxnSpPr>
              <a:cxnSpLocks/>
            </p:cNvCxnSpPr>
            <p:nvPr/>
          </p:nvCxnSpPr>
          <p:spPr>
            <a:xfrm flipH="1">
              <a:off x="8379414" y="1869811"/>
              <a:ext cx="604077" cy="33507"/>
            </a:xfrm>
            <a:prstGeom prst="line">
              <a:avLst/>
            </a:prstGeom>
          </p:spPr>
          <p:style>
            <a:lnRef idx="2">
              <a:schemeClr val="dk1"/>
            </a:lnRef>
            <a:fillRef idx="0">
              <a:schemeClr val="dk1"/>
            </a:fillRef>
            <a:effectRef idx="1">
              <a:schemeClr val="dk1"/>
            </a:effectRef>
            <a:fontRef idx="minor">
              <a:schemeClr val="tx1"/>
            </a:fontRef>
          </p:style>
        </p:cxnSp>
        <p:cxnSp>
          <p:nvCxnSpPr>
            <p:cNvPr id="29" name="直接连接符 28">
              <a:extLst>
                <a:ext uri="{FF2B5EF4-FFF2-40B4-BE49-F238E27FC236}">
                  <a16:creationId xmlns:a16="http://schemas.microsoft.com/office/drawing/2014/main" id="{3550D8C2-60B3-1E14-85CD-20920E9B3E7C}"/>
                </a:ext>
              </a:extLst>
            </p:cNvPr>
            <p:cNvCxnSpPr>
              <a:cxnSpLocks/>
            </p:cNvCxnSpPr>
            <p:nvPr/>
          </p:nvCxnSpPr>
          <p:spPr>
            <a:xfrm flipH="1" flipV="1">
              <a:off x="8379414" y="1903318"/>
              <a:ext cx="462411" cy="100128"/>
            </a:xfrm>
            <a:prstGeom prst="line">
              <a:avLst/>
            </a:prstGeom>
          </p:spPr>
          <p:style>
            <a:lnRef idx="2">
              <a:schemeClr val="dk1"/>
            </a:lnRef>
            <a:fillRef idx="0">
              <a:schemeClr val="dk1"/>
            </a:fillRef>
            <a:effectRef idx="1">
              <a:schemeClr val="dk1"/>
            </a:effectRef>
            <a:fontRef idx="minor">
              <a:schemeClr val="tx1"/>
            </a:fontRef>
          </p:style>
        </p:cxnSp>
        <p:cxnSp>
          <p:nvCxnSpPr>
            <p:cNvPr id="30" name="直接连接符 29">
              <a:extLst>
                <a:ext uri="{FF2B5EF4-FFF2-40B4-BE49-F238E27FC236}">
                  <a16:creationId xmlns:a16="http://schemas.microsoft.com/office/drawing/2014/main" id="{1E5A6E4B-3D89-FC2D-1CC8-C7A79130C51A}"/>
                </a:ext>
              </a:extLst>
            </p:cNvPr>
            <p:cNvCxnSpPr>
              <a:cxnSpLocks/>
            </p:cNvCxnSpPr>
            <p:nvPr/>
          </p:nvCxnSpPr>
          <p:spPr>
            <a:xfrm flipH="1">
              <a:off x="8485327" y="2009012"/>
              <a:ext cx="345498" cy="45682"/>
            </a:xfrm>
            <a:prstGeom prst="line">
              <a:avLst/>
            </a:prstGeom>
          </p:spPr>
          <p:style>
            <a:lnRef idx="2">
              <a:schemeClr val="dk1"/>
            </a:lnRef>
            <a:fillRef idx="0">
              <a:schemeClr val="dk1"/>
            </a:fillRef>
            <a:effectRef idx="1">
              <a:schemeClr val="dk1"/>
            </a:effectRef>
            <a:fontRef idx="minor">
              <a:schemeClr val="tx1"/>
            </a:fontRef>
          </p:style>
        </p:cxnSp>
        <p:cxnSp>
          <p:nvCxnSpPr>
            <p:cNvPr id="31" name="直接连接符 30">
              <a:extLst>
                <a:ext uri="{FF2B5EF4-FFF2-40B4-BE49-F238E27FC236}">
                  <a16:creationId xmlns:a16="http://schemas.microsoft.com/office/drawing/2014/main" id="{D0E5C68A-45D4-C87F-9C21-D8896801F339}"/>
                </a:ext>
              </a:extLst>
            </p:cNvPr>
            <p:cNvCxnSpPr>
              <a:cxnSpLocks/>
            </p:cNvCxnSpPr>
            <p:nvPr/>
          </p:nvCxnSpPr>
          <p:spPr>
            <a:xfrm>
              <a:off x="8485327" y="2050624"/>
              <a:ext cx="188427" cy="81198"/>
            </a:xfrm>
            <a:prstGeom prst="line">
              <a:avLst/>
            </a:prstGeom>
          </p:spPr>
          <p:style>
            <a:lnRef idx="2">
              <a:schemeClr val="dk1"/>
            </a:lnRef>
            <a:fillRef idx="0">
              <a:schemeClr val="dk1"/>
            </a:fillRef>
            <a:effectRef idx="1">
              <a:schemeClr val="dk1"/>
            </a:effectRef>
            <a:fontRef idx="minor">
              <a:schemeClr val="tx1"/>
            </a:fontRef>
          </p:style>
        </p:cxnSp>
        <p:sp>
          <p:nvSpPr>
            <p:cNvPr id="32" name="椭圆 31">
              <a:extLst>
                <a:ext uri="{FF2B5EF4-FFF2-40B4-BE49-F238E27FC236}">
                  <a16:creationId xmlns:a16="http://schemas.microsoft.com/office/drawing/2014/main" id="{7ADD3954-68A0-ED5C-2DE8-CAB81F215EB1}"/>
                </a:ext>
              </a:extLst>
            </p:cNvPr>
            <p:cNvSpPr/>
            <p:nvPr/>
          </p:nvSpPr>
          <p:spPr>
            <a:xfrm>
              <a:off x="8595538" y="2103163"/>
              <a:ext cx="131446" cy="112046"/>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pic>
          <p:nvPicPr>
            <p:cNvPr id="33" name="Picture 2" descr="The World John von Neumann Built | The ...">
              <a:extLst>
                <a:ext uri="{FF2B5EF4-FFF2-40B4-BE49-F238E27FC236}">
                  <a16:creationId xmlns:a16="http://schemas.microsoft.com/office/drawing/2014/main" id="{7F563B3C-C3DF-1B1F-3640-455C881EA4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94916" y="1346487"/>
              <a:ext cx="793387" cy="499021"/>
            </a:xfrm>
            <a:prstGeom prst="rect">
              <a:avLst/>
            </a:prstGeom>
            <a:noFill/>
            <a:extLst>
              <a:ext uri="{909E8E84-426E-40DD-AFC4-6F175D3DCCD1}">
                <a14:hiddenFill xmlns:a14="http://schemas.microsoft.com/office/drawing/2010/main">
                  <a:solidFill>
                    <a:srgbClr val="FFFFFF"/>
                  </a:solidFill>
                </a14:hiddenFill>
              </a:ext>
            </a:extLst>
          </p:spPr>
        </p:pic>
        <p:pic>
          <p:nvPicPr>
            <p:cNvPr id="34" name="图片 33">
              <a:extLst>
                <a:ext uri="{FF2B5EF4-FFF2-40B4-BE49-F238E27FC236}">
                  <a16:creationId xmlns:a16="http://schemas.microsoft.com/office/drawing/2014/main" id="{12043CFF-448B-F311-9AFE-8CB19BE1D3E9}"/>
                </a:ext>
              </a:extLst>
            </p:cNvPr>
            <p:cNvPicPr>
              <a:picLocks noChangeAspect="1"/>
            </p:cNvPicPr>
            <p:nvPr/>
          </p:nvPicPr>
          <p:blipFill>
            <a:blip r:embed="rId6"/>
            <a:stretch>
              <a:fillRect/>
            </a:stretch>
          </p:blipFill>
          <p:spPr>
            <a:xfrm>
              <a:off x="9043129" y="2076706"/>
              <a:ext cx="1709173" cy="406140"/>
            </a:xfrm>
            <a:prstGeom prst="rect">
              <a:avLst/>
            </a:prstGeom>
          </p:spPr>
        </p:pic>
        <p:cxnSp>
          <p:nvCxnSpPr>
            <p:cNvPr id="35" name="直接连接符 34">
              <a:extLst>
                <a:ext uri="{FF2B5EF4-FFF2-40B4-BE49-F238E27FC236}">
                  <a16:creationId xmlns:a16="http://schemas.microsoft.com/office/drawing/2014/main" id="{CF3E9A18-0A1B-54CB-296C-4B175040FC95}"/>
                </a:ext>
              </a:extLst>
            </p:cNvPr>
            <p:cNvCxnSpPr>
              <a:cxnSpLocks/>
            </p:cNvCxnSpPr>
            <p:nvPr/>
          </p:nvCxnSpPr>
          <p:spPr>
            <a:xfrm flipH="1" flipV="1">
              <a:off x="8368992" y="1641306"/>
              <a:ext cx="604077" cy="228504"/>
            </a:xfrm>
            <a:prstGeom prst="line">
              <a:avLst/>
            </a:prstGeom>
          </p:spPr>
          <p:style>
            <a:lnRef idx="2">
              <a:schemeClr val="dk1"/>
            </a:lnRef>
            <a:fillRef idx="0">
              <a:schemeClr val="dk1"/>
            </a:fillRef>
            <a:effectRef idx="1">
              <a:schemeClr val="dk1"/>
            </a:effectRef>
            <a:fontRef idx="minor">
              <a:schemeClr val="tx1"/>
            </a:fontRef>
          </p:style>
        </p:cxnSp>
      </p:grpSp>
      <p:grpSp>
        <p:nvGrpSpPr>
          <p:cNvPr id="36" name="组合 35">
            <a:extLst>
              <a:ext uri="{FF2B5EF4-FFF2-40B4-BE49-F238E27FC236}">
                <a16:creationId xmlns:a16="http://schemas.microsoft.com/office/drawing/2014/main" id="{7E542B66-4F0E-89A7-CCE9-D745AFC458F9}"/>
              </a:ext>
            </a:extLst>
          </p:cNvPr>
          <p:cNvGrpSpPr/>
          <p:nvPr/>
        </p:nvGrpSpPr>
        <p:grpSpPr>
          <a:xfrm>
            <a:off x="7357545" y="2864517"/>
            <a:ext cx="4674991" cy="1343090"/>
            <a:chOff x="6038210" y="2683387"/>
            <a:chExt cx="4674991" cy="1171383"/>
          </a:xfrm>
        </p:grpSpPr>
        <p:grpSp>
          <p:nvGrpSpPr>
            <p:cNvPr id="37" name="组合 36">
              <a:extLst>
                <a:ext uri="{FF2B5EF4-FFF2-40B4-BE49-F238E27FC236}">
                  <a16:creationId xmlns:a16="http://schemas.microsoft.com/office/drawing/2014/main" id="{F7C8C32D-B3D8-6FCC-E01C-B131EC87A8AC}"/>
                </a:ext>
              </a:extLst>
            </p:cNvPr>
            <p:cNvGrpSpPr/>
            <p:nvPr/>
          </p:nvGrpSpPr>
          <p:grpSpPr>
            <a:xfrm>
              <a:off x="6038210" y="2683387"/>
              <a:ext cx="4666879" cy="1144638"/>
              <a:chOff x="6038210" y="2683387"/>
              <a:chExt cx="4666879" cy="1144638"/>
            </a:xfrm>
            <a:solidFill>
              <a:srgbClr val="3B3BFF"/>
            </a:solidFill>
          </p:grpSpPr>
          <p:pic>
            <p:nvPicPr>
              <p:cNvPr id="39" name="图片 38">
                <a:extLst>
                  <a:ext uri="{FF2B5EF4-FFF2-40B4-BE49-F238E27FC236}">
                    <a16:creationId xmlns:a16="http://schemas.microsoft.com/office/drawing/2014/main" id="{E34EF5BA-0F56-6194-8A0B-8E01A0BF8705}"/>
                  </a:ext>
                </a:extLst>
              </p:cNvPr>
              <p:cNvPicPr>
                <a:picLocks noChangeAspect="1"/>
              </p:cNvPicPr>
              <p:nvPr/>
            </p:nvPicPr>
            <p:blipFill>
              <a:blip r:embed="rId7"/>
              <a:stretch>
                <a:fillRect/>
              </a:stretch>
            </p:blipFill>
            <p:spPr>
              <a:xfrm>
                <a:off x="7599209" y="2935265"/>
                <a:ext cx="3105880" cy="887994"/>
              </a:xfrm>
              <a:prstGeom prst="rect">
                <a:avLst/>
              </a:prstGeom>
              <a:grpFill/>
              <a:ln>
                <a:noFill/>
              </a:ln>
            </p:spPr>
          </p:pic>
          <p:pic>
            <p:nvPicPr>
              <p:cNvPr id="40" name="Picture 4" descr="Curriculum Vitae - Jan C. Willems">
                <a:extLst>
                  <a:ext uri="{FF2B5EF4-FFF2-40B4-BE49-F238E27FC236}">
                    <a16:creationId xmlns:a16="http://schemas.microsoft.com/office/drawing/2014/main" id="{76643175-78D4-5897-6A41-B7D026A9771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22340" y="2683387"/>
                <a:ext cx="757400" cy="642901"/>
              </a:xfrm>
              <a:prstGeom prst="rect">
                <a:avLst/>
              </a:prstGeom>
              <a:grpFill/>
              <a:ln>
                <a:noFill/>
              </a:ln>
            </p:spPr>
          </p:pic>
          <p:pic>
            <p:nvPicPr>
              <p:cNvPr id="41" name="图片 40">
                <a:extLst>
                  <a:ext uri="{FF2B5EF4-FFF2-40B4-BE49-F238E27FC236}">
                    <a16:creationId xmlns:a16="http://schemas.microsoft.com/office/drawing/2014/main" id="{52992FFC-8166-74CE-7DC8-8B4E89952347}"/>
                  </a:ext>
                </a:extLst>
              </p:cNvPr>
              <p:cNvPicPr>
                <a:picLocks noChangeAspect="1"/>
              </p:cNvPicPr>
              <p:nvPr/>
            </p:nvPicPr>
            <p:blipFill>
              <a:blip r:embed="rId9"/>
              <a:stretch>
                <a:fillRect/>
              </a:stretch>
            </p:blipFill>
            <p:spPr>
              <a:xfrm>
                <a:off x="6359502" y="3053280"/>
                <a:ext cx="1143902" cy="247165"/>
              </a:xfrm>
              <a:prstGeom prst="rect">
                <a:avLst/>
              </a:prstGeom>
              <a:grpFill/>
              <a:ln>
                <a:noFill/>
              </a:ln>
            </p:spPr>
          </p:pic>
          <p:pic>
            <p:nvPicPr>
              <p:cNvPr id="42" name="Picture 2">
                <a:extLst>
                  <a:ext uri="{FF2B5EF4-FFF2-40B4-BE49-F238E27FC236}">
                    <a16:creationId xmlns:a16="http://schemas.microsoft.com/office/drawing/2014/main" id="{D216692E-9844-1940-E858-40B04282A59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38210" y="3337789"/>
                <a:ext cx="1608196" cy="490236"/>
              </a:xfrm>
              <a:prstGeom prst="rect">
                <a:avLst/>
              </a:prstGeom>
              <a:grpFill/>
              <a:ln>
                <a:noFill/>
              </a:ln>
            </p:spPr>
          </p:pic>
        </p:grpSp>
        <p:sp>
          <p:nvSpPr>
            <p:cNvPr id="38" name="矩形 37">
              <a:extLst>
                <a:ext uri="{FF2B5EF4-FFF2-40B4-BE49-F238E27FC236}">
                  <a16:creationId xmlns:a16="http://schemas.microsoft.com/office/drawing/2014/main" id="{2AD5D0DA-F250-7D57-F56D-54ABAD21381A}"/>
                </a:ext>
              </a:extLst>
            </p:cNvPr>
            <p:cNvSpPr/>
            <p:nvPr/>
          </p:nvSpPr>
          <p:spPr>
            <a:xfrm>
              <a:off x="6114403" y="2683387"/>
              <a:ext cx="4598798" cy="1171383"/>
            </a:xfrm>
            <a:prstGeom prst="rect">
              <a:avLst/>
            </a:prstGeom>
            <a:noFill/>
            <a:ln w="190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w="19050">
                  <a:solidFill>
                    <a:srgbClr val="00B050"/>
                  </a:solidFill>
                </a:ln>
              </a:endParaRPr>
            </a:p>
          </p:txBody>
        </p:sp>
      </p:grpSp>
      <p:sp>
        <p:nvSpPr>
          <p:cNvPr id="44" name="文本框 43">
            <a:extLst>
              <a:ext uri="{FF2B5EF4-FFF2-40B4-BE49-F238E27FC236}">
                <a16:creationId xmlns:a16="http://schemas.microsoft.com/office/drawing/2014/main" id="{39129F27-6937-4BEF-0AB3-FB6DA8981BD8}"/>
              </a:ext>
            </a:extLst>
          </p:cNvPr>
          <p:cNvSpPr txBox="1"/>
          <p:nvPr/>
        </p:nvSpPr>
        <p:spPr>
          <a:xfrm>
            <a:off x="2997816" y="1385467"/>
            <a:ext cx="6380480" cy="400110"/>
          </a:xfrm>
          <a:prstGeom prst="rect">
            <a:avLst/>
          </a:prstGeom>
          <a:noFill/>
        </p:spPr>
        <p:txBody>
          <a:bodyPr wrap="square">
            <a:spAutoFit/>
          </a:bodyPr>
          <a:lstStyle/>
          <a:p>
            <a:r>
              <a:rPr lang="en-GB" sz="2000" dirty="0">
                <a:latin typeface="Helvetica" panose="020B0604020202020204" pitchFamily="34" charset="0"/>
                <a:cs typeface="Helvetica" panose="020B0604020202020204" pitchFamily="34" charset="0"/>
              </a:rPr>
              <a:t>Operator </a:t>
            </a:r>
            <a:r>
              <a:rPr lang="en-GB" sz="2000" b="1" dirty="0">
                <a:latin typeface="Helvetica" panose="020B0604020202020204" pitchFamily="34" charset="0"/>
                <a:cs typeface="Helvetica" panose="020B0604020202020204" pitchFamily="34" charset="0"/>
              </a:rPr>
              <a:t>Split</a:t>
            </a:r>
            <a:r>
              <a:rPr lang="en-GB" sz="2000" dirty="0">
                <a:latin typeface="Helvetica" panose="020B0604020202020204" pitchFamily="34" charset="0"/>
                <a:cs typeface="Helvetica" panose="020B0604020202020204" pitchFamily="34" charset="0"/>
              </a:rPr>
              <a:t>ting and </a:t>
            </a:r>
            <a:r>
              <a:rPr lang="en-GB" sz="2000" b="1" dirty="0">
                <a:latin typeface="Helvetica" panose="020B0604020202020204" pitchFamily="34" charset="0"/>
                <a:cs typeface="Helvetica" panose="020B0604020202020204" pitchFamily="34" charset="0"/>
              </a:rPr>
              <a:t>s</a:t>
            </a:r>
            <a:r>
              <a:rPr lang="en-GB" sz="2000" dirty="0">
                <a:latin typeface="Helvetica" panose="020B0604020202020204" pitchFamily="34" charset="0"/>
                <a:cs typeface="Helvetica" panose="020B0604020202020204" pitchFamily="34" charset="0"/>
              </a:rPr>
              <a:t>calable </a:t>
            </a:r>
            <a:r>
              <a:rPr lang="en-GB" sz="2000" b="1" dirty="0">
                <a:latin typeface="Helvetica" panose="020B0604020202020204" pitchFamily="34" charset="0"/>
                <a:cs typeface="Helvetica" panose="020B0604020202020204" pitchFamily="34" charset="0"/>
              </a:rPr>
              <a:t>a</a:t>
            </a:r>
            <a:r>
              <a:rPr lang="en-GB" sz="2000" dirty="0">
                <a:latin typeface="Helvetica" panose="020B0604020202020204" pitchFamily="34" charset="0"/>
                <a:cs typeface="Helvetica" panose="020B0604020202020204" pitchFamily="34" charset="0"/>
              </a:rPr>
              <a:t>lternating </a:t>
            </a:r>
            <a:r>
              <a:rPr lang="en-GB" sz="2000" b="1" dirty="0">
                <a:latin typeface="Helvetica" panose="020B0604020202020204" pitchFamily="34" charset="0"/>
                <a:cs typeface="Helvetica" panose="020B0604020202020204" pitchFamily="34" charset="0"/>
              </a:rPr>
              <a:t>Pro</a:t>
            </a:r>
            <a:r>
              <a:rPr lang="en-GB" sz="2000" dirty="0">
                <a:latin typeface="Helvetica" panose="020B0604020202020204" pitchFamily="34" charset="0"/>
                <a:cs typeface="Helvetica" panose="020B0604020202020204" pitchFamily="34" charset="0"/>
              </a:rPr>
              <a:t>jections</a:t>
            </a:r>
          </a:p>
        </p:txBody>
      </p:sp>
      <p:sp>
        <p:nvSpPr>
          <p:cNvPr id="46" name="文本框 45">
            <a:extLst>
              <a:ext uri="{FF2B5EF4-FFF2-40B4-BE49-F238E27FC236}">
                <a16:creationId xmlns:a16="http://schemas.microsoft.com/office/drawing/2014/main" id="{25624195-2E43-620C-5D0A-324E908B651A}"/>
              </a:ext>
            </a:extLst>
          </p:cNvPr>
          <p:cNvSpPr txBox="1"/>
          <p:nvPr/>
        </p:nvSpPr>
        <p:spPr>
          <a:xfrm>
            <a:off x="668915" y="4858406"/>
            <a:ext cx="2467564" cy="400110"/>
          </a:xfrm>
          <a:prstGeom prst="rect">
            <a:avLst/>
          </a:prstGeom>
          <a:noFill/>
        </p:spPr>
        <p:txBody>
          <a:bodyPr wrap="square">
            <a:spAutoFit/>
          </a:bodyPr>
          <a:lstStyle/>
          <a:p>
            <a:r>
              <a:rPr lang="en-US" sz="2000" dirty="0">
                <a:solidFill>
                  <a:schemeClr val="accent4"/>
                </a:solidFill>
                <a:latin typeface="Helvetica" panose="020B0604020202020204" pitchFamily="34" charset="0"/>
                <a:cs typeface="Helvetica" panose="020B0604020202020204" pitchFamily="34" charset="0"/>
              </a:rPr>
              <a:t>operator splitting </a:t>
            </a:r>
            <a:endParaRPr lang="en-GB" sz="2000" dirty="0">
              <a:solidFill>
                <a:schemeClr val="accent4"/>
              </a:solidFill>
              <a:latin typeface="Helvetica" panose="020B0604020202020204" pitchFamily="34" charset="0"/>
              <a:cs typeface="Helvetica" panose="020B0604020202020204" pitchFamily="34" charset="0"/>
            </a:endParaRPr>
          </a:p>
        </p:txBody>
      </p:sp>
      <p:sp>
        <p:nvSpPr>
          <p:cNvPr id="47" name="文本框 46">
            <a:extLst>
              <a:ext uri="{FF2B5EF4-FFF2-40B4-BE49-F238E27FC236}">
                <a16:creationId xmlns:a16="http://schemas.microsoft.com/office/drawing/2014/main" id="{C1F6763E-7051-A9C0-E404-8E6307032523}"/>
              </a:ext>
            </a:extLst>
          </p:cNvPr>
          <p:cNvSpPr txBox="1"/>
          <p:nvPr/>
        </p:nvSpPr>
        <p:spPr>
          <a:xfrm>
            <a:off x="4222462" y="4869205"/>
            <a:ext cx="2751537" cy="400110"/>
          </a:xfrm>
          <a:prstGeom prst="rect">
            <a:avLst/>
          </a:prstGeom>
          <a:noFill/>
        </p:spPr>
        <p:txBody>
          <a:bodyPr wrap="square">
            <a:spAutoFit/>
          </a:bodyPr>
          <a:lstStyle/>
          <a:p>
            <a:r>
              <a:rPr lang="en-US" sz="2000" dirty="0">
                <a:solidFill>
                  <a:schemeClr val="accent1">
                    <a:lumMod val="60000"/>
                    <a:lumOff val="40000"/>
                  </a:schemeClr>
                </a:solidFill>
                <a:latin typeface="Helvetica" panose="020B0604020202020204" pitchFamily="34" charset="0"/>
                <a:cs typeface="Helvetica" panose="020B0604020202020204" pitchFamily="34" charset="0"/>
              </a:rPr>
              <a:t>alternating</a:t>
            </a:r>
            <a:r>
              <a:rPr lang="en-US" sz="2000" dirty="0">
                <a:solidFill>
                  <a:schemeClr val="accent4"/>
                </a:solidFill>
                <a:latin typeface="Helvetica" panose="020B0604020202020204" pitchFamily="34" charset="0"/>
                <a:cs typeface="Helvetica" panose="020B0604020202020204" pitchFamily="34" charset="0"/>
              </a:rPr>
              <a:t> </a:t>
            </a:r>
            <a:r>
              <a:rPr lang="en-US" sz="2000" dirty="0">
                <a:solidFill>
                  <a:schemeClr val="accent6">
                    <a:lumMod val="20000"/>
                    <a:lumOff val="80000"/>
                  </a:schemeClr>
                </a:solidFill>
                <a:latin typeface="Helvetica" panose="020B0604020202020204" pitchFamily="34" charset="0"/>
                <a:cs typeface="Helvetica" panose="020B0604020202020204" pitchFamily="34" charset="0"/>
              </a:rPr>
              <a:t>projections</a:t>
            </a:r>
            <a:endParaRPr lang="en-GB" sz="2000" dirty="0">
              <a:solidFill>
                <a:schemeClr val="accent6">
                  <a:lumMod val="20000"/>
                  <a:lumOff val="80000"/>
                </a:schemeClr>
              </a:solidFill>
              <a:latin typeface="Helvetica" panose="020B0604020202020204" pitchFamily="34" charset="0"/>
              <a:cs typeface="Helvetica" panose="020B0604020202020204" pitchFamily="34" charset="0"/>
            </a:endParaRPr>
          </a:p>
        </p:txBody>
      </p:sp>
      <p:sp>
        <p:nvSpPr>
          <p:cNvPr id="48" name="文本框 47">
            <a:extLst>
              <a:ext uri="{FF2B5EF4-FFF2-40B4-BE49-F238E27FC236}">
                <a16:creationId xmlns:a16="http://schemas.microsoft.com/office/drawing/2014/main" id="{28EF7C46-BD56-D833-2665-029F45ED5C86}"/>
              </a:ext>
            </a:extLst>
          </p:cNvPr>
          <p:cNvSpPr txBox="1"/>
          <p:nvPr/>
        </p:nvSpPr>
        <p:spPr>
          <a:xfrm>
            <a:off x="8524240" y="4853133"/>
            <a:ext cx="3500184" cy="400110"/>
          </a:xfrm>
          <a:prstGeom prst="rect">
            <a:avLst/>
          </a:prstGeom>
          <a:noFill/>
        </p:spPr>
        <p:txBody>
          <a:bodyPr wrap="square">
            <a:spAutoFit/>
          </a:bodyPr>
          <a:lstStyle/>
          <a:p>
            <a:r>
              <a:rPr lang="en-GB" sz="2000" b="0" i="0" dirty="0" err="1">
                <a:solidFill>
                  <a:srgbClr val="00B050"/>
                </a:solidFill>
                <a:effectLst/>
                <a:latin typeface="Helvetica" panose="020B0604020202020204" pitchFamily="34" charset="0"/>
                <a:cs typeface="Helvetica" panose="020B0604020202020204" pitchFamily="34" charset="0"/>
              </a:rPr>
              <a:t>behavioral</a:t>
            </a:r>
            <a:r>
              <a:rPr lang="en-GB" sz="2000" b="0" i="0" dirty="0">
                <a:solidFill>
                  <a:srgbClr val="00B050"/>
                </a:solidFill>
                <a:effectLst/>
                <a:latin typeface="Helvetica" panose="020B0604020202020204" pitchFamily="34" charset="0"/>
                <a:cs typeface="Helvetica" panose="020B0604020202020204" pitchFamily="34" charset="0"/>
              </a:rPr>
              <a:t> interconnections</a:t>
            </a:r>
            <a:endParaRPr lang="en-GB" sz="2000" dirty="0">
              <a:solidFill>
                <a:srgbClr val="00B050"/>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131996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4" grpId="0"/>
      <p:bldP spid="46" grpId="0"/>
      <p:bldP spid="47" grpId="0"/>
      <p:bldP spid="4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9FB51B-D287-F9D4-A39B-40015946E7FC}"/>
              </a:ext>
            </a:extLst>
          </p:cNvPr>
          <p:cNvSpPr>
            <a:spLocks noGrp="1"/>
          </p:cNvSpPr>
          <p:nvPr>
            <p:ph type="title"/>
          </p:nvPr>
        </p:nvSpPr>
        <p:spPr/>
        <p:txBody>
          <a:bodyPr/>
          <a:lstStyle/>
          <a:p>
            <a:r>
              <a:rPr lang="en-US" altLang="zh-CN" sz="2400" b="1" dirty="0">
                <a:solidFill>
                  <a:schemeClr val="bg2">
                    <a:lumMod val="65000"/>
                  </a:schemeClr>
                </a:solidFill>
                <a:latin typeface="Helvetica" panose="020B0604020202020204" pitchFamily="34" charset="0"/>
                <a:cs typeface="Helvetica" panose="020B0604020202020204" pitchFamily="34" charset="0"/>
              </a:rPr>
              <a:t>Behavioral linear quadratic tracking via operator splitting</a:t>
            </a:r>
          </a:p>
        </p:txBody>
      </p:sp>
      <p:sp>
        <p:nvSpPr>
          <p:cNvPr id="4" name="日期占位符 3">
            <a:extLst>
              <a:ext uri="{FF2B5EF4-FFF2-40B4-BE49-F238E27FC236}">
                <a16:creationId xmlns:a16="http://schemas.microsoft.com/office/drawing/2014/main" id="{5FFE0609-D4A0-A814-1B17-10C28E587928}"/>
              </a:ext>
            </a:extLst>
          </p:cNvPr>
          <p:cNvSpPr>
            <a:spLocks noGrp="1"/>
          </p:cNvSpPr>
          <p:nvPr>
            <p:ph type="dt" sz="half" idx="10"/>
          </p:nvPr>
        </p:nvSpPr>
        <p:spPr/>
        <p:txBody>
          <a:bodyPr/>
          <a:lstStyle/>
          <a:p>
            <a:fld id="{D0A0FED0-443D-411A-B8E4-0668A8890EE3}" type="datetime1">
              <a:rPr lang="de-CH" noProof="0" smtClean="0"/>
              <a:t>30.10.2024</a:t>
            </a:fld>
            <a:endParaRPr lang="de-CH" noProof="0"/>
          </a:p>
        </p:txBody>
      </p:sp>
      <p:sp>
        <p:nvSpPr>
          <p:cNvPr id="5" name="页脚占位符 4">
            <a:extLst>
              <a:ext uri="{FF2B5EF4-FFF2-40B4-BE49-F238E27FC236}">
                <a16:creationId xmlns:a16="http://schemas.microsoft.com/office/drawing/2014/main" id="{F1CABB0B-1157-2D55-F800-B2794D115EC9}"/>
              </a:ext>
            </a:extLst>
          </p:cNvPr>
          <p:cNvSpPr>
            <a:spLocks noGrp="1"/>
          </p:cNvSpPr>
          <p:nvPr>
            <p:ph type="ftr" sz="quarter" idx="11"/>
          </p:nvPr>
        </p:nvSpPr>
        <p:spPr/>
        <p:txBody>
          <a:bodyPr/>
          <a:lstStyle/>
          <a:p>
            <a:r>
              <a:rPr lang="de-DE" dirty="0">
                <a:cs typeface="Arial"/>
              </a:rPr>
              <a:t>Automatic Control Laboratory</a:t>
            </a:r>
            <a:endParaRPr lang="de-DE" noProof="0" dirty="0">
              <a:cs typeface="Arial"/>
            </a:endParaRPr>
          </a:p>
        </p:txBody>
      </p:sp>
      <p:sp>
        <p:nvSpPr>
          <p:cNvPr id="6" name="灯片编号占位符 5">
            <a:extLst>
              <a:ext uri="{FF2B5EF4-FFF2-40B4-BE49-F238E27FC236}">
                <a16:creationId xmlns:a16="http://schemas.microsoft.com/office/drawing/2014/main" id="{39E68C0B-30A8-857B-ACCD-4A3E8684E864}"/>
              </a:ext>
            </a:extLst>
          </p:cNvPr>
          <p:cNvSpPr>
            <a:spLocks noGrp="1"/>
          </p:cNvSpPr>
          <p:nvPr>
            <p:ph type="sldNum" sz="quarter" idx="12"/>
          </p:nvPr>
        </p:nvSpPr>
        <p:spPr/>
        <p:txBody>
          <a:bodyPr/>
          <a:lstStyle/>
          <a:p>
            <a:fld id="{5ACA52AF-F19D-405C-AD5F-7D94B96A5CC3}" type="slidenum">
              <a:rPr lang="de-CH" noProof="0" smtClean="0"/>
              <a:t>9</a:t>
            </a:fld>
            <a:endParaRPr lang="de-CH" noProof="0"/>
          </a:p>
        </p:txBody>
      </p:sp>
      <p:sp>
        <p:nvSpPr>
          <p:cNvPr id="3" name="文本框 2">
            <a:extLst>
              <a:ext uri="{FF2B5EF4-FFF2-40B4-BE49-F238E27FC236}">
                <a16:creationId xmlns:a16="http://schemas.microsoft.com/office/drawing/2014/main" id="{1DA3E3B6-7000-154E-D075-73D465125B80}"/>
              </a:ext>
            </a:extLst>
          </p:cNvPr>
          <p:cNvSpPr txBox="1"/>
          <p:nvPr/>
        </p:nvSpPr>
        <p:spPr>
          <a:xfrm>
            <a:off x="845820" y="971550"/>
            <a:ext cx="2708910" cy="400110"/>
          </a:xfrm>
          <a:prstGeom prst="rect">
            <a:avLst/>
          </a:prstGeom>
          <a:noFill/>
        </p:spPr>
        <p:txBody>
          <a:bodyPr wrap="square" rtlCol="0">
            <a:spAutoFit/>
          </a:bodyPr>
          <a:lstStyle/>
          <a:p>
            <a:r>
              <a:rPr lang="en-GB" sz="2000" b="1" dirty="0">
                <a:latin typeface="Helvetica" panose="020B0604020202020204" pitchFamily="34" charset="0"/>
                <a:cs typeface="Helvetica" panose="020B0604020202020204" pitchFamily="34" charset="0"/>
              </a:rPr>
              <a:t>Problem formulation</a:t>
            </a:r>
          </a:p>
        </p:txBody>
      </p:sp>
      <p:sp>
        <p:nvSpPr>
          <p:cNvPr id="8" name="箭头: 下 7">
            <a:extLst>
              <a:ext uri="{FF2B5EF4-FFF2-40B4-BE49-F238E27FC236}">
                <a16:creationId xmlns:a16="http://schemas.microsoft.com/office/drawing/2014/main" id="{D20F5126-7AC8-2D7F-1A30-0C5E8B8E8745}"/>
              </a:ext>
            </a:extLst>
          </p:cNvPr>
          <p:cNvSpPr/>
          <p:nvPr/>
        </p:nvSpPr>
        <p:spPr>
          <a:xfrm>
            <a:off x="2657792" y="3153578"/>
            <a:ext cx="480060" cy="990600"/>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9" name="文本框 8">
            <a:extLst>
              <a:ext uri="{FF2B5EF4-FFF2-40B4-BE49-F238E27FC236}">
                <a16:creationId xmlns:a16="http://schemas.microsoft.com/office/drawing/2014/main" id="{1568EDD4-5EC6-B5C2-7FC8-46F362EDA41E}"/>
              </a:ext>
            </a:extLst>
          </p:cNvPr>
          <p:cNvSpPr txBox="1"/>
          <p:nvPr/>
        </p:nvSpPr>
        <p:spPr>
          <a:xfrm>
            <a:off x="1356360" y="3277440"/>
            <a:ext cx="1097280" cy="46166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r>
              <a:rPr lang="en-GB" sz="2400" dirty="0">
                <a:latin typeface="Helvetica" panose="020B0604020202020204" pitchFamily="34" charset="0"/>
                <a:cs typeface="Helvetica" panose="020B0604020202020204" pitchFamily="34" charset="0"/>
              </a:rPr>
              <a:t>Lifting</a:t>
            </a:r>
          </a:p>
        </p:txBody>
      </p:sp>
      <p:pic>
        <p:nvPicPr>
          <p:cNvPr id="13" name="图片 12">
            <a:extLst>
              <a:ext uri="{FF2B5EF4-FFF2-40B4-BE49-F238E27FC236}">
                <a16:creationId xmlns:a16="http://schemas.microsoft.com/office/drawing/2014/main" id="{52FB2574-5397-1323-ABF1-F80D6DBB4165}"/>
              </a:ext>
            </a:extLst>
          </p:cNvPr>
          <p:cNvPicPr>
            <a:picLocks noChangeAspect="1"/>
          </p:cNvPicPr>
          <p:nvPr/>
        </p:nvPicPr>
        <p:blipFill>
          <a:blip r:embed="rId3"/>
          <a:stretch>
            <a:fillRect/>
          </a:stretch>
        </p:blipFill>
        <p:spPr>
          <a:xfrm>
            <a:off x="149161" y="4232469"/>
            <a:ext cx="7176898" cy="600159"/>
          </a:xfrm>
          <a:prstGeom prst="rect">
            <a:avLst/>
          </a:prstGeom>
        </p:spPr>
      </p:pic>
      <p:sp>
        <p:nvSpPr>
          <p:cNvPr id="16" name="文本框 15">
            <a:extLst>
              <a:ext uri="{FF2B5EF4-FFF2-40B4-BE49-F238E27FC236}">
                <a16:creationId xmlns:a16="http://schemas.microsoft.com/office/drawing/2014/main" id="{A89960ED-CE99-27E3-2DFC-1B54263B5044}"/>
              </a:ext>
            </a:extLst>
          </p:cNvPr>
          <p:cNvSpPr txBox="1"/>
          <p:nvPr/>
        </p:nvSpPr>
        <p:spPr>
          <a:xfrm>
            <a:off x="2269470" y="5032861"/>
            <a:ext cx="5204460" cy="400110"/>
          </a:xfrm>
          <a:prstGeom prst="rect">
            <a:avLst/>
          </a:prstGeom>
          <a:noFill/>
        </p:spPr>
        <p:txBody>
          <a:bodyPr wrap="square" rtlCol="0">
            <a:spAutoFit/>
          </a:bodyPr>
          <a:lstStyle/>
          <a:p>
            <a:r>
              <a:rPr lang="pl-PL" sz="2000" b="1" i="0" u="none" strike="noStrike" dirty="0">
                <a:solidFill>
                  <a:srgbClr val="FF0000"/>
                </a:solidFill>
                <a:effectLst/>
                <a:latin typeface="Helvetica" panose="020B0604020202020204" pitchFamily="34" charset="0"/>
                <a:cs typeface="Helvetica" panose="020B0604020202020204" pitchFamily="34" charset="0"/>
              </a:rPr>
              <a:t>f(w)</a:t>
            </a:r>
            <a:r>
              <a:rPr lang="en-GB" sz="2000" b="1" i="0" u="none" strike="noStrike" dirty="0">
                <a:solidFill>
                  <a:srgbClr val="FF0000"/>
                </a:solidFill>
                <a:effectLst/>
                <a:latin typeface="Helvetica" panose="020B0604020202020204" pitchFamily="34" charset="0"/>
                <a:cs typeface="Helvetica" panose="020B0604020202020204" pitchFamily="34" charset="0"/>
              </a:rPr>
              <a:t>	</a:t>
            </a:r>
            <a:r>
              <a:rPr lang="pl-PL" sz="2000" b="1" i="0" u="none" strike="noStrike" dirty="0">
                <a:solidFill>
                  <a:srgbClr val="FF0000"/>
                </a:solidFill>
                <a:effectLst/>
                <a:latin typeface="Helvetica" panose="020B0604020202020204" pitchFamily="34" charset="0"/>
                <a:cs typeface="Helvetica" panose="020B0604020202020204" pitchFamily="34" charset="0"/>
              </a:rPr>
              <a:t> +</a:t>
            </a:r>
            <a:r>
              <a:rPr lang="en-GB" sz="2000" b="1" i="0" u="none" strike="noStrike" dirty="0">
                <a:solidFill>
                  <a:srgbClr val="FF0000"/>
                </a:solidFill>
                <a:effectLst/>
                <a:latin typeface="Helvetica" panose="020B0604020202020204" pitchFamily="34" charset="0"/>
                <a:cs typeface="Helvetica" panose="020B0604020202020204" pitchFamily="34" charset="0"/>
              </a:rPr>
              <a:t>      </a:t>
            </a:r>
            <a:r>
              <a:rPr lang="pl-PL" sz="2000" b="1" i="0" u="none" strike="noStrike" dirty="0">
                <a:solidFill>
                  <a:srgbClr val="FF0000"/>
                </a:solidFill>
                <a:effectLst/>
                <a:latin typeface="Helvetica" panose="020B0604020202020204" pitchFamily="34" charset="0"/>
                <a:cs typeface="Helvetica" panose="020B0604020202020204" pitchFamily="34" charset="0"/>
              </a:rPr>
              <a:t> g(w)   </a:t>
            </a:r>
            <a:r>
              <a:rPr lang="en-GB" sz="2000" b="1" dirty="0">
                <a:solidFill>
                  <a:srgbClr val="FF0000"/>
                </a:solidFill>
                <a:latin typeface="Helvetica" panose="020B0604020202020204" pitchFamily="34" charset="0"/>
                <a:cs typeface="Helvetica" panose="020B0604020202020204" pitchFamily="34" charset="0"/>
              </a:rPr>
              <a:t>	</a:t>
            </a:r>
            <a:r>
              <a:rPr lang="pl-PL" sz="2000" b="1" i="0" u="none" strike="noStrike" dirty="0">
                <a:solidFill>
                  <a:srgbClr val="FF0000"/>
                </a:solidFill>
                <a:effectLst/>
                <a:latin typeface="Helvetica" panose="020B0604020202020204" pitchFamily="34" charset="0"/>
                <a:cs typeface="Helvetica" panose="020B0604020202020204" pitchFamily="34" charset="0"/>
              </a:rPr>
              <a:t>+      h(w)  </a:t>
            </a:r>
            <a:r>
              <a:rPr lang="pl-PL" sz="2000" b="0" i="0" u="none" strike="noStrike" dirty="0">
                <a:solidFill>
                  <a:srgbClr val="FF0000"/>
                </a:solidFill>
                <a:effectLst/>
                <a:latin typeface="Helvetica" panose="020B0604020202020204" pitchFamily="34" charset="0"/>
                <a:cs typeface="Helvetica" panose="020B0604020202020204" pitchFamily="34" charset="0"/>
              </a:rPr>
              <a:t> </a:t>
            </a:r>
            <a:endParaRPr lang="en-GB" sz="2000" dirty="0"/>
          </a:p>
        </p:txBody>
      </p:sp>
      <p:sp>
        <p:nvSpPr>
          <p:cNvPr id="17" name="文本框 16">
            <a:extLst>
              <a:ext uri="{FF2B5EF4-FFF2-40B4-BE49-F238E27FC236}">
                <a16:creationId xmlns:a16="http://schemas.microsoft.com/office/drawing/2014/main" id="{1589B9C0-698C-0400-28E1-E997068E2195}"/>
              </a:ext>
            </a:extLst>
          </p:cNvPr>
          <p:cNvSpPr txBox="1"/>
          <p:nvPr/>
        </p:nvSpPr>
        <p:spPr>
          <a:xfrm>
            <a:off x="8686502" y="4801725"/>
            <a:ext cx="2739390" cy="46166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r>
              <a:rPr lang="en-GB" sz="2400" dirty="0">
                <a:latin typeface="Helvetica" panose="020B0604020202020204" pitchFamily="34" charset="0"/>
                <a:cs typeface="Helvetica" panose="020B0604020202020204" pitchFamily="34" charset="0"/>
              </a:rPr>
              <a:t>O</a:t>
            </a:r>
            <a:r>
              <a:rPr lang="en-US" altLang="zh-CN" sz="2400" dirty="0" err="1">
                <a:latin typeface="Helvetica" panose="020B0604020202020204" pitchFamily="34" charset="0"/>
                <a:cs typeface="Helvetica" panose="020B0604020202020204" pitchFamily="34" charset="0"/>
              </a:rPr>
              <a:t>perator</a:t>
            </a:r>
            <a:r>
              <a:rPr lang="en-US" altLang="zh-CN" sz="2400" dirty="0">
                <a:latin typeface="Helvetica" panose="020B0604020202020204" pitchFamily="34" charset="0"/>
                <a:cs typeface="Helvetica" panose="020B0604020202020204" pitchFamily="34" charset="0"/>
              </a:rPr>
              <a:t> splitting</a:t>
            </a:r>
            <a:endParaRPr lang="en-GB" sz="2400" dirty="0">
              <a:latin typeface="Helvetica" panose="020B0604020202020204" pitchFamily="34" charset="0"/>
              <a:cs typeface="Helvetica" panose="020B0604020202020204" pitchFamily="34" charset="0"/>
            </a:endParaRPr>
          </a:p>
        </p:txBody>
      </p:sp>
      <p:pic>
        <p:nvPicPr>
          <p:cNvPr id="11" name="图片 10">
            <a:extLst>
              <a:ext uri="{FF2B5EF4-FFF2-40B4-BE49-F238E27FC236}">
                <a16:creationId xmlns:a16="http://schemas.microsoft.com/office/drawing/2014/main" id="{534523DC-DDB1-007D-41FA-4AEE932D3AAC}"/>
              </a:ext>
            </a:extLst>
          </p:cNvPr>
          <p:cNvPicPr>
            <a:picLocks noChangeAspect="1"/>
          </p:cNvPicPr>
          <p:nvPr/>
        </p:nvPicPr>
        <p:blipFill>
          <a:blip r:embed="rId4"/>
          <a:stretch>
            <a:fillRect/>
          </a:stretch>
        </p:blipFill>
        <p:spPr>
          <a:xfrm>
            <a:off x="330539" y="5633204"/>
            <a:ext cx="6668431" cy="600159"/>
          </a:xfrm>
          <a:prstGeom prst="rect">
            <a:avLst/>
          </a:prstGeom>
        </p:spPr>
      </p:pic>
      <p:sp>
        <p:nvSpPr>
          <p:cNvPr id="14" name="矩形 13">
            <a:extLst>
              <a:ext uri="{FF2B5EF4-FFF2-40B4-BE49-F238E27FC236}">
                <a16:creationId xmlns:a16="http://schemas.microsoft.com/office/drawing/2014/main" id="{978E9C3F-AF8A-673E-8724-C291AB81C7D4}"/>
              </a:ext>
            </a:extLst>
          </p:cNvPr>
          <p:cNvSpPr/>
          <p:nvPr/>
        </p:nvSpPr>
        <p:spPr>
          <a:xfrm>
            <a:off x="4389120" y="4328160"/>
            <a:ext cx="467360" cy="314960"/>
          </a:xfrm>
          <a:prstGeom prst="rect">
            <a:avLst/>
          </a:prstGeom>
          <a:noFill/>
          <a:ln>
            <a:solidFill>
              <a:srgbClr val="0078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矩形 14">
            <a:extLst>
              <a:ext uri="{FF2B5EF4-FFF2-40B4-BE49-F238E27FC236}">
                <a16:creationId xmlns:a16="http://schemas.microsoft.com/office/drawing/2014/main" id="{5919B5A0-1578-BA6D-146A-271BECDE1678}"/>
              </a:ext>
            </a:extLst>
          </p:cNvPr>
          <p:cNvSpPr/>
          <p:nvPr/>
        </p:nvSpPr>
        <p:spPr>
          <a:xfrm>
            <a:off x="342900" y="5785284"/>
            <a:ext cx="546100" cy="362063"/>
          </a:xfrm>
          <a:prstGeom prst="rect">
            <a:avLst/>
          </a:prstGeom>
          <a:noFill/>
          <a:ln>
            <a:solidFill>
              <a:srgbClr val="0078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矩形 17">
            <a:extLst>
              <a:ext uri="{FF2B5EF4-FFF2-40B4-BE49-F238E27FC236}">
                <a16:creationId xmlns:a16="http://schemas.microsoft.com/office/drawing/2014/main" id="{A0B25ABE-F56A-F685-0079-90AFA41289DF}"/>
              </a:ext>
            </a:extLst>
          </p:cNvPr>
          <p:cNvSpPr/>
          <p:nvPr/>
        </p:nvSpPr>
        <p:spPr>
          <a:xfrm>
            <a:off x="5608319" y="4333147"/>
            <a:ext cx="365761" cy="335215"/>
          </a:xfrm>
          <a:prstGeom prst="rect">
            <a:avLst/>
          </a:prstGeom>
          <a:noFill/>
          <a:ln>
            <a:solidFill>
              <a:srgbClr val="0078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矩形 18">
            <a:extLst>
              <a:ext uri="{FF2B5EF4-FFF2-40B4-BE49-F238E27FC236}">
                <a16:creationId xmlns:a16="http://schemas.microsoft.com/office/drawing/2014/main" id="{53EEB009-D1A5-3D93-70BB-35FE9EB74894}"/>
              </a:ext>
            </a:extLst>
          </p:cNvPr>
          <p:cNvSpPr/>
          <p:nvPr/>
        </p:nvSpPr>
        <p:spPr>
          <a:xfrm>
            <a:off x="4206239" y="5785284"/>
            <a:ext cx="365761" cy="335215"/>
          </a:xfrm>
          <a:prstGeom prst="rect">
            <a:avLst/>
          </a:prstGeom>
          <a:noFill/>
          <a:ln>
            <a:solidFill>
              <a:srgbClr val="0078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0" name="组合 29">
            <a:extLst>
              <a:ext uri="{FF2B5EF4-FFF2-40B4-BE49-F238E27FC236}">
                <a16:creationId xmlns:a16="http://schemas.microsoft.com/office/drawing/2014/main" id="{120DA24C-B049-291A-28B3-7E51AEA96D84}"/>
              </a:ext>
            </a:extLst>
          </p:cNvPr>
          <p:cNvGrpSpPr/>
          <p:nvPr/>
        </p:nvGrpSpPr>
        <p:grpSpPr>
          <a:xfrm>
            <a:off x="9561371" y="91628"/>
            <a:ext cx="2436641" cy="1759844"/>
            <a:chOff x="2319400" y="4137558"/>
            <a:chExt cx="2436641" cy="1759844"/>
          </a:xfrm>
        </p:grpSpPr>
        <p:grpSp>
          <p:nvGrpSpPr>
            <p:cNvPr id="31" name="组合 30">
              <a:extLst>
                <a:ext uri="{FF2B5EF4-FFF2-40B4-BE49-F238E27FC236}">
                  <a16:creationId xmlns:a16="http://schemas.microsoft.com/office/drawing/2014/main" id="{6947E4DF-E096-7E57-9AA3-F4EA8C659306}"/>
                </a:ext>
              </a:extLst>
            </p:cNvPr>
            <p:cNvGrpSpPr/>
            <p:nvPr/>
          </p:nvGrpSpPr>
          <p:grpSpPr>
            <a:xfrm>
              <a:off x="2319400" y="4137558"/>
              <a:ext cx="2436641" cy="1759844"/>
              <a:chOff x="2306051" y="4139540"/>
              <a:chExt cx="2436641" cy="1759844"/>
            </a:xfrm>
          </p:grpSpPr>
          <p:sp>
            <p:nvSpPr>
              <p:cNvPr id="33" name="平行四边形 32">
                <a:extLst>
                  <a:ext uri="{FF2B5EF4-FFF2-40B4-BE49-F238E27FC236}">
                    <a16:creationId xmlns:a16="http://schemas.microsoft.com/office/drawing/2014/main" id="{FAD0EF6A-0687-390E-C5D5-16E54609AA54}"/>
                  </a:ext>
                </a:extLst>
              </p:cNvPr>
              <p:cNvSpPr/>
              <p:nvPr/>
            </p:nvSpPr>
            <p:spPr>
              <a:xfrm>
                <a:off x="2306051" y="4716225"/>
                <a:ext cx="2428045" cy="1152085"/>
              </a:xfrm>
              <a:prstGeom prst="parallelogram">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GB" dirty="0"/>
              </a:p>
            </p:txBody>
          </p:sp>
          <p:pic>
            <p:nvPicPr>
              <p:cNvPr id="34" name="图片 33">
                <a:extLst>
                  <a:ext uri="{FF2B5EF4-FFF2-40B4-BE49-F238E27FC236}">
                    <a16:creationId xmlns:a16="http://schemas.microsoft.com/office/drawing/2014/main" id="{6ADEB2F1-AF2E-A118-F606-C8291AAC4D63}"/>
                  </a:ext>
                </a:extLst>
              </p:cNvPr>
              <p:cNvPicPr>
                <a:picLocks noChangeAspect="1"/>
              </p:cNvPicPr>
              <p:nvPr/>
            </p:nvPicPr>
            <p:blipFill>
              <a:blip r:embed="rId5"/>
              <a:stretch>
                <a:fillRect/>
              </a:stretch>
            </p:blipFill>
            <p:spPr>
              <a:xfrm>
                <a:off x="2399839" y="4139540"/>
                <a:ext cx="1458447" cy="238884"/>
              </a:xfrm>
              <a:prstGeom prst="rect">
                <a:avLst/>
              </a:prstGeom>
              <a:ln>
                <a:solidFill>
                  <a:schemeClr val="accent4"/>
                </a:solidFill>
              </a:ln>
            </p:spPr>
          </p:pic>
          <p:sp>
            <p:nvSpPr>
              <p:cNvPr id="35" name="任意多边形: 形状 34">
                <a:extLst>
                  <a:ext uri="{FF2B5EF4-FFF2-40B4-BE49-F238E27FC236}">
                    <a16:creationId xmlns:a16="http://schemas.microsoft.com/office/drawing/2014/main" id="{644A403F-A42F-5F4E-8ECC-8DE16431574C}"/>
                  </a:ext>
                </a:extLst>
              </p:cNvPr>
              <p:cNvSpPr/>
              <p:nvPr/>
            </p:nvSpPr>
            <p:spPr>
              <a:xfrm>
                <a:off x="2632751" y="5236024"/>
                <a:ext cx="736194" cy="176881"/>
              </a:xfrm>
              <a:custGeom>
                <a:avLst/>
                <a:gdLst>
                  <a:gd name="connsiteX0" fmla="*/ 15418 w 769798"/>
                  <a:gd name="connsiteY0" fmla="*/ 126791 h 133998"/>
                  <a:gd name="connsiteX1" fmla="*/ 38278 w 769798"/>
                  <a:gd name="connsiteY1" fmla="*/ 69641 h 133998"/>
                  <a:gd name="connsiteX2" fmla="*/ 346888 w 769798"/>
                  <a:gd name="connsiteY2" fmla="*/ 1061 h 133998"/>
                  <a:gd name="connsiteX3" fmla="*/ 529768 w 769798"/>
                  <a:gd name="connsiteY3" fmla="*/ 126791 h 133998"/>
                  <a:gd name="connsiteX4" fmla="*/ 769798 w 769798"/>
                  <a:gd name="connsiteY4" fmla="*/ 81071 h 13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798" h="133998">
                    <a:moveTo>
                      <a:pt x="15418" y="126791"/>
                    </a:moveTo>
                    <a:cubicBezTo>
                      <a:pt x="-775" y="108693"/>
                      <a:pt x="-16967" y="90596"/>
                      <a:pt x="38278" y="69641"/>
                    </a:cubicBezTo>
                    <a:cubicBezTo>
                      <a:pt x="93523" y="48686"/>
                      <a:pt x="264973" y="-8464"/>
                      <a:pt x="346888" y="1061"/>
                    </a:cubicBezTo>
                    <a:cubicBezTo>
                      <a:pt x="428803" y="10586"/>
                      <a:pt x="459283" y="113456"/>
                      <a:pt x="529768" y="126791"/>
                    </a:cubicBezTo>
                    <a:cubicBezTo>
                      <a:pt x="600253" y="140126"/>
                      <a:pt x="623113" y="140126"/>
                      <a:pt x="769798" y="81071"/>
                    </a:cubicBezTo>
                  </a:path>
                </a:pathLst>
              </a:cu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36" name="文本框 35">
                <a:extLst>
                  <a:ext uri="{FF2B5EF4-FFF2-40B4-BE49-F238E27FC236}">
                    <a16:creationId xmlns:a16="http://schemas.microsoft.com/office/drawing/2014/main" id="{4FEE2266-80AA-AE8F-E12E-167108476E25}"/>
                  </a:ext>
                </a:extLst>
              </p:cNvPr>
              <p:cNvSpPr txBox="1"/>
              <p:nvPr/>
            </p:nvSpPr>
            <p:spPr>
              <a:xfrm>
                <a:off x="2653536" y="5294319"/>
                <a:ext cx="813767" cy="369332"/>
              </a:xfrm>
              <a:prstGeom prst="rect">
                <a:avLst/>
              </a:prstGeom>
              <a:noFill/>
            </p:spPr>
            <p:txBody>
              <a:bodyPr wrap="square" rtlCol="0">
                <a:spAutoFit/>
              </a:bodyPr>
              <a:lstStyle/>
              <a:p>
                <a:r>
                  <a:rPr lang="en-GB" dirty="0" err="1">
                    <a:solidFill>
                      <a:schemeClr val="accent6"/>
                    </a:solidFill>
                  </a:rPr>
                  <a:t>w</a:t>
                </a:r>
                <a:r>
                  <a:rPr lang="en-GB" sz="1200" dirty="0" err="1">
                    <a:solidFill>
                      <a:schemeClr val="accent6"/>
                    </a:solidFill>
                  </a:rPr>
                  <a:t>ini</a:t>
                </a:r>
                <a:endParaRPr lang="en-GB" sz="2400" dirty="0">
                  <a:solidFill>
                    <a:schemeClr val="accent6"/>
                  </a:solidFill>
                </a:endParaRPr>
              </a:p>
            </p:txBody>
          </p:sp>
          <p:sp>
            <p:nvSpPr>
              <p:cNvPr id="37" name="文本框 36">
                <a:extLst>
                  <a:ext uri="{FF2B5EF4-FFF2-40B4-BE49-F238E27FC236}">
                    <a16:creationId xmlns:a16="http://schemas.microsoft.com/office/drawing/2014/main" id="{010E53B0-8666-7AB9-13BA-0015D746452D}"/>
                  </a:ext>
                </a:extLst>
              </p:cNvPr>
              <p:cNvSpPr txBox="1"/>
              <p:nvPr/>
            </p:nvSpPr>
            <p:spPr>
              <a:xfrm>
                <a:off x="3562827" y="5366063"/>
                <a:ext cx="682152" cy="369332"/>
              </a:xfrm>
              <a:prstGeom prst="rect">
                <a:avLst/>
              </a:prstGeom>
              <a:noFill/>
            </p:spPr>
            <p:txBody>
              <a:bodyPr wrap="square" rtlCol="0">
                <a:spAutoFit/>
              </a:bodyPr>
              <a:lstStyle/>
              <a:p>
                <a:r>
                  <a:rPr lang="en-GB" dirty="0" err="1"/>
                  <a:t>w</a:t>
                </a:r>
                <a:r>
                  <a:rPr lang="en-GB" sz="1200" dirty="0" err="1"/>
                  <a:t>f</a:t>
                </a:r>
                <a:endParaRPr lang="en-GB" sz="2400" dirty="0"/>
              </a:p>
            </p:txBody>
          </p:sp>
          <p:sp>
            <p:nvSpPr>
              <p:cNvPr id="38" name="任意多边形: 形状 37">
                <a:extLst>
                  <a:ext uri="{FF2B5EF4-FFF2-40B4-BE49-F238E27FC236}">
                    <a16:creationId xmlns:a16="http://schemas.microsoft.com/office/drawing/2014/main" id="{771FCAED-4807-BD15-D776-82D49668FDD0}"/>
                  </a:ext>
                </a:extLst>
              </p:cNvPr>
              <p:cNvSpPr/>
              <p:nvPr/>
            </p:nvSpPr>
            <p:spPr>
              <a:xfrm>
                <a:off x="3296155" y="4177872"/>
                <a:ext cx="1079099" cy="1157117"/>
              </a:xfrm>
              <a:custGeom>
                <a:avLst/>
                <a:gdLst>
                  <a:gd name="connsiteX0" fmla="*/ 55855 w 673075"/>
                  <a:gd name="connsiteY0" fmla="*/ 1051560 h 1051560"/>
                  <a:gd name="connsiteX1" fmla="*/ 10135 w 673075"/>
                  <a:gd name="connsiteY1" fmla="*/ 800100 h 1051560"/>
                  <a:gd name="connsiteX2" fmla="*/ 227305 w 673075"/>
                  <a:gd name="connsiteY2" fmla="*/ 628650 h 1051560"/>
                  <a:gd name="connsiteX3" fmla="*/ 318745 w 673075"/>
                  <a:gd name="connsiteY3" fmla="*/ 262890 h 1051560"/>
                  <a:gd name="connsiteX4" fmla="*/ 673075 w 673075"/>
                  <a:gd name="connsiteY4" fmla="*/ 0 h 105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75" h="1051560">
                    <a:moveTo>
                      <a:pt x="55855" y="1051560"/>
                    </a:moveTo>
                    <a:cubicBezTo>
                      <a:pt x="18707" y="961072"/>
                      <a:pt x="-18440" y="870585"/>
                      <a:pt x="10135" y="800100"/>
                    </a:cubicBezTo>
                    <a:cubicBezTo>
                      <a:pt x="38710" y="729615"/>
                      <a:pt x="175870" y="718185"/>
                      <a:pt x="227305" y="628650"/>
                    </a:cubicBezTo>
                    <a:cubicBezTo>
                      <a:pt x="278740" y="539115"/>
                      <a:pt x="244450" y="367665"/>
                      <a:pt x="318745" y="262890"/>
                    </a:cubicBezTo>
                    <a:cubicBezTo>
                      <a:pt x="393040" y="158115"/>
                      <a:pt x="594970" y="89535"/>
                      <a:pt x="673075"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GB"/>
              </a:p>
            </p:txBody>
          </p:sp>
          <p:sp>
            <p:nvSpPr>
              <p:cNvPr id="39" name="文本框 38">
                <a:extLst>
                  <a:ext uri="{FF2B5EF4-FFF2-40B4-BE49-F238E27FC236}">
                    <a16:creationId xmlns:a16="http://schemas.microsoft.com/office/drawing/2014/main" id="{620FE0D5-6ED0-FCBC-8CB5-E0F89194C655}"/>
                  </a:ext>
                </a:extLst>
              </p:cNvPr>
              <p:cNvSpPr txBox="1"/>
              <p:nvPr/>
            </p:nvSpPr>
            <p:spPr>
              <a:xfrm>
                <a:off x="3230063" y="4321189"/>
                <a:ext cx="682152" cy="369332"/>
              </a:xfrm>
              <a:prstGeom prst="rect">
                <a:avLst/>
              </a:prstGeom>
              <a:noFill/>
            </p:spPr>
            <p:txBody>
              <a:bodyPr wrap="square" rtlCol="0">
                <a:spAutoFit/>
              </a:bodyPr>
              <a:lstStyle/>
              <a:p>
                <a:r>
                  <a:rPr lang="en-GB" dirty="0" err="1">
                    <a:solidFill>
                      <a:schemeClr val="accent3"/>
                    </a:solidFill>
                  </a:rPr>
                  <a:t>w</a:t>
                </a:r>
                <a:r>
                  <a:rPr lang="en-GB" sz="1200" dirty="0" err="1">
                    <a:solidFill>
                      <a:schemeClr val="accent3"/>
                    </a:solidFill>
                  </a:rPr>
                  <a:t>ref</a:t>
                </a:r>
                <a:endParaRPr lang="en-GB" sz="2400" dirty="0">
                  <a:solidFill>
                    <a:schemeClr val="accent3"/>
                  </a:solidFill>
                </a:endParaRPr>
              </a:p>
            </p:txBody>
          </p:sp>
          <p:cxnSp>
            <p:nvCxnSpPr>
              <p:cNvPr id="40" name="直接箭头连接符 39">
                <a:extLst>
                  <a:ext uri="{FF2B5EF4-FFF2-40B4-BE49-F238E27FC236}">
                    <a16:creationId xmlns:a16="http://schemas.microsoft.com/office/drawing/2014/main" id="{299C3DD6-3248-6B26-E3A2-3921E4A8F551}"/>
                  </a:ext>
                </a:extLst>
              </p:cNvPr>
              <p:cNvCxnSpPr>
                <a:cxnSpLocks/>
              </p:cNvCxnSpPr>
              <p:nvPr/>
            </p:nvCxnSpPr>
            <p:spPr>
              <a:xfrm flipH="1">
                <a:off x="3629509" y="4349737"/>
                <a:ext cx="445013" cy="9308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41" name="图片 40">
                <a:extLst>
                  <a:ext uri="{FF2B5EF4-FFF2-40B4-BE49-F238E27FC236}">
                    <a16:creationId xmlns:a16="http://schemas.microsoft.com/office/drawing/2014/main" id="{900D1D85-A704-54E9-4E23-137C1D906EE6}"/>
                  </a:ext>
                </a:extLst>
              </p:cNvPr>
              <p:cNvPicPr>
                <a:picLocks noChangeAspect="1"/>
              </p:cNvPicPr>
              <p:nvPr/>
            </p:nvPicPr>
            <p:blipFill>
              <a:blip r:embed="rId6"/>
              <a:stretch>
                <a:fillRect/>
              </a:stretch>
            </p:blipFill>
            <p:spPr>
              <a:xfrm>
                <a:off x="3876241" y="4821299"/>
                <a:ext cx="866451" cy="264162"/>
              </a:xfrm>
              <a:prstGeom prst="rect">
                <a:avLst/>
              </a:prstGeom>
            </p:spPr>
          </p:pic>
          <p:sp>
            <p:nvSpPr>
              <p:cNvPr id="42" name="文本框 41">
                <a:extLst>
                  <a:ext uri="{FF2B5EF4-FFF2-40B4-BE49-F238E27FC236}">
                    <a16:creationId xmlns:a16="http://schemas.microsoft.com/office/drawing/2014/main" id="{EABD7F82-5691-01F9-5CB3-6E91B48397FC}"/>
                  </a:ext>
                </a:extLst>
              </p:cNvPr>
              <p:cNvSpPr txBox="1"/>
              <p:nvPr/>
            </p:nvSpPr>
            <p:spPr>
              <a:xfrm>
                <a:off x="2306051" y="5437719"/>
                <a:ext cx="1504813" cy="461665"/>
              </a:xfrm>
              <a:prstGeom prst="rect">
                <a:avLst/>
              </a:prstGeom>
              <a:noFill/>
            </p:spPr>
            <p:txBody>
              <a:bodyPr wrap="square" rtlCol="0">
                <a:spAutoFit/>
              </a:bodyPr>
              <a:lstStyle/>
              <a:p>
                <a:r>
                  <a:rPr lang="en-GB" sz="2400" b="1" dirty="0">
                    <a:solidFill>
                      <a:srgbClr val="8E6713"/>
                    </a:solidFill>
                  </a:rPr>
                  <a:t>B|</a:t>
                </a:r>
                <a:r>
                  <a:rPr lang="en-GB" sz="1200" b="1" dirty="0">
                    <a:solidFill>
                      <a:srgbClr val="8E6713"/>
                    </a:solidFill>
                  </a:rPr>
                  <a:t>[1,T]</a:t>
                </a:r>
                <a:endParaRPr lang="en-GB" sz="3200" b="1" dirty="0">
                  <a:solidFill>
                    <a:srgbClr val="8E6713"/>
                  </a:solidFill>
                </a:endParaRPr>
              </a:p>
            </p:txBody>
          </p:sp>
        </p:grpSp>
        <p:sp>
          <p:nvSpPr>
            <p:cNvPr id="32" name="任意多边形: 形状 31">
              <a:extLst>
                <a:ext uri="{FF2B5EF4-FFF2-40B4-BE49-F238E27FC236}">
                  <a16:creationId xmlns:a16="http://schemas.microsoft.com/office/drawing/2014/main" id="{86BA4DC1-67FC-6E44-F80D-E666DF188F11}"/>
                </a:ext>
              </a:extLst>
            </p:cNvPr>
            <p:cNvSpPr/>
            <p:nvPr/>
          </p:nvSpPr>
          <p:spPr>
            <a:xfrm>
              <a:off x="3384158" y="5260933"/>
              <a:ext cx="880110" cy="222065"/>
            </a:xfrm>
            <a:custGeom>
              <a:avLst/>
              <a:gdLst>
                <a:gd name="connsiteX0" fmla="*/ 0 w 880110"/>
                <a:gd name="connsiteY0" fmla="*/ 84184 h 222065"/>
                <a:gd name="connsiteX1" fmla="*/ 297180 w 880110"/>
                <a:gd name="connsiteY1" fmla="*/ 4174 h 222065"/>
                <a:gd name="connsiteX2" fmla="*/ 582930 w 880110"/>
                <a:gd name="connsiteY2" fmla="*/ 198484 h 222065"/>
                <a:gd name="connsiteX3" fmla="*/ 880110 w 880110"/>
                <a:gd name="connsiteY3" fmla="*/ 209914 h 222065"/>
              </a:gdLst>
              <a:ahLst/>
              <a:cxnLst>
                <a:cxn ang="0">
                  <a:pos x="connsiteX0" y="connsiteY0"/>
                </a:cxn>
                <a:cxn ang="0">
                  <a:pos x="connsiteX1" y="connsiteY1"/>
                </a:cxn>
                <a:cxn ang="0">
                  <a:pos x="connsiteX2" y="connsiteY2"/>
                </a:cxn>
                <a:cxn ang="0">
                  <a:pos x="connsiteX3" y="connsiteY3"/>
                </a:cxn>
              </a:cxnLst>
              <a:rect l="l" t="t" r="r" b="b"/>
              <a:pathLst>
                <a:path w="880110" h="222065">
                  <a:moveTo>
                    <a:pt x="0" y="84184"/>
                  </a:moveTo>
                  <a:cubicBezTo>
                    <a:pt x="100012" y="34654"/>
                    <a:pt x="200025" y="-14876"/>
                    <a:pt x="297180" y="4174"/>
                  </a:cubicBezTo>
                  <a:cubicBezTo>
                    <a:pt x="394335" y="23224"/>
                    <a:pt x="485775" y="164194"/>
                    <a:pt x="582930" y="198484"/>
                  </a:cubicBezTo>
                  <a:cubicBezTo>
                    <a:pt x="680085" y="232774"/>
                    <a:pt x="800100" y="223249"/>
                    <a:pt x="880110" y="209914"/>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GB"/>
            </a:p>
          </p:txBody>
        </p:sp>
      </p:grpSp>
      <p:pic>
        <p:nvPicPr>
          <p:cNvPr id="44" name="图片 43">
            <a:extLst>
              <a:ext uri="{FF2B5EF4-FFF2-40B4-BE49-F238E27FC236}">
                <a16:creationId xmlns:a16="http://schemas.microsoft.com/office/drawing/2014/main" id="{6D72A623-96EC-7C1D-0FDC-247A7452F6EC}"/>
              </a:ext>
            </a:extLst>
          </p:cNvPr>
          <p:cNvPicPr>
            <a:picLocks noChangeAspect="1"/>
          </p:cNvPicPr>
          <p:nvPr/>
        </p:nvPicPr>
        <p:blipFill>
          <a:blip r:embed="rId7"/>
          <a:stretch>
            <a:fillRect/>
          </a:stretch>
        </p:blipFill>
        <p:spPr>
          <a:xfrm>
            <a:off x="821082" y="1624355"/>
            <a:ext cx="4153480" cy="1276528"/>
          </a:xfrm>
          <a:prstGeom prst="rect">
            <a:avLst/>
          </a:prstGeom>
        </p:spPr>
      </p:pic>
      <p:sp>
        <p:nvSpPr>
          <p:cNvPr id="47" name="箭头: 右 46">
            <a:extLst>
              <a:ext uri="{FF2B5EF4-FFF2-40B4-BE49-F238E27FC236}">
                <a16:creationId xmlns:a16="http://schemas.microsoft.com/office/drawing/2014/main" id="{B1020931-5C38-62C7-4148-C634AE865F38}"/>
              </a:ext>
            </a:extLst>
          </p:cNvPr>
          <p:cNvSpPr/>
          <p:nvPr/>
        </p:nvSpPr>
        <p:spPr>
          <a:xfrm>
            <a:off x="7473930" y="4832628"/>
            <a:ext cx="730821" cy="29127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10173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iterate type="wd">
                                    <p:tmAbs val="100"/>
                                  </p:iterate>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1000"/>
                                        <p:tgtEl>
                                          <p:spTgt spid="17"/>
                                        </p:tgtEl>
                                      </p:cBhvr>
                                    </p:animEffect>
                                    <p:anim calcmode="lin" valueType="num">
                                      <p:cBhvr>
                                        <p:cTn id="50" dur="1000" fill="hold"/>
                                        <p:tgtEl>
                                          <p:spTgt spid="17"/>
                                        </p:tgtEl>
                                        <p:attrNameLst>
                                          <p:attrName>ppt_x</p:attrName>
                                        </p:attrNameLst>
                                      </p:cBhvr>
                                      <p:tavLst>
                                        <p:tav tm="0">
                                          <p:val>
                                            <p:strVal val="#ppt_x"/>
                                          </p:val>
                                        </p:tav>
                                        <p:tav tm="100000">
                                          <p:val>
                                            <p:strVal val="#ppt_x"/>
                                          </p:val>
                                        </p:tav>
                                      </p:tavLst>
                                    </p:anim>
                                    <p:anim calcmode="lin" valueType="num">
                                      <p:cBhvr>
                                        <p:cTn id="5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9" grpId="0" animBg="1"/>
      <p:bldP spid="16" grpId="0"/>
      <p:bldP spid="17" grpId="0" animBg="1"/>
      <p:bldP spid="14" grpId="0" animBg="1"/>
      <p:bldP spid="15" grpId="0" animBg="1"/>
      <p:bldP spid="18" grpId="0" animBg="1"/>
      <p:bldP spid="19" grpId="0" animBg="1"/>
      <p:bldP spid="47" grpId="0" animBg="1"/>
    </p:bldLst>
  </p:timing>
</p:sld>
</file>

<file path=ppt/theme/theme1.xml><?xml version="1.0" encoding="utf-8"?>
<a:theme xmlns:a="http://schemas.openxmlformats.org/drawingml/2006/main" name="ETH Zürich">
  <a:themeElements>
    <a:clrScheme name="ETH Zürich">
      <a:dk1>
        <a:sysClr val="windowText" lastClr="000000"/>
      </a:dk1>
      <a:lt1>
        <a:sysClr val="window" lastClr="FFFFFF"/>
      </a:lt1>
      <a:dk2>
        <a:srgbClr val="000000"/>
      </a:dk2>
      <a:lt2>
        <a:srgbClr val="FFFFFF"/>
      </a:lt2>
      <a:accent1>
        <a:srgbClr val="215CAF"/>
      </a:accent1>
      <a:accent2>
        <a:srgbClr val="007894"/>
      </a:accent2>
      <a:accent3>
        <a:srgbClr val="627313"/>
      </a:accent3>
      <a:accent4>
        <a:srgbClr val="8E6713"/>
      </a:accent4>
      <a:accent5>
        <a:srgbClr val="B7352D"/>
      </a:accent5>
      <a:accent6>
        <a:srgbClr val="A30774"/>
      </a:accent6>
      <a:hlink>
        <a:srgbClr val="0563C1"/>
      </a:hlink>
      <a:folHlink>
        <a:srgbClr val="954F72"/>
      </a:folHlink>
    </a:clrScheme>
    <a:fontScheme name="ETH Zürich">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TH Blau">
      <a:srgbClr val="215CAF"/>
    </a:custClr>
    <a:custClr name="ETH Petrol">
      <a:srgbClr val="007894"/>
    </a:custClr>
    <a:custClr name="ETH Gruen">
      <a:srgbClr val="627313"/>
    </a:custClr>
    <a:custClr name="ETH Bronze">
      <a:srgbClr val="8E6713"/>
    </a:custClr>
    <a:custClr name="ETH Rot">
      <a:srgbClr val="B7352D"/>
    </a:custClr>
    <a:custClr name="ETH Purpur">
      <a:srgbClr val="A30774"/>
    </a:custClr>
    <a:custClr name="ETH Grau">
      <a:srgbClr val="6F6F6F"/>
    </a:custClr>
  </a:custClrLst>
  <a:extLst>
    <a:ext uri="{05A4C25C-085E-4340-85A3-A5531E510DB2}">
      <thm15:themeFamily xmlns:thm15="http://schemas.microsoft.com/office/thememl/2012/main" name="Präsentation3" id="{9C84984C-18ED-5E49-A574-15FF8A3954B8}" vid="{0B390235-9264-874C-ABEB-5D2188FC234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6B313993EA8DF74C8C414266F29B3AE8" ma:contentTypeVersion="10" ma:contentTypeDescription="Ein neues Dokument erstellen." ma:contentTypeScope="" ma:versionID="4ba7d84f5e13de26058c851775f94cee">
  <xsd:schema xmlns:xsd="http://www.w3.org/2001/XMLSchema" xmlns:xs="http://www.w3.org/2001/XMLSchema" xmlns:p="http://schemas.microsoft.com/office/2006/metadata/properties" xmlns:ns3="ff085561-9f14-4a81-9b77-7a3558f78c84" targetNamespace="http://schemas.microsoft.com/office/2006/metadata/properties" ma:root="true" ma:fieldsID="7f3e9f5894f1f2fa42fe32a64a941941" ns3:_="">
    <xsd:import namespace="ff085561-9f14-4a81-9b77-7a3558f78c84"/>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MediaServiceDateTaken" minOccurs="0"/>
                <xsd:element ref="ns3:MediaServiceOCR"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085561-9f14-4a81-9b77-7a3558f78c8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SystemTags" ma:index="12" nillable="true" ma:displayName="MediaServiceSystemTags" ma:hidden="true" ma:internalName="MediaServiceSystemTags"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_activity" ma:index="17"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ff085561-9f14-4a81-9b77-7a3558f78c84" xsi:nil="true"/>
  </documentManagement>
</p:properties>
</file>

<file path=customXml/itemProps1.xml><?xml version="1.0" encoding="utf-8"?>
<ds:datastoreItem xmlns:ds="http://schemas.openxmlformats.org/officeDocument/2006/customXml" ds:itemID="{97FDB2DA-3A8A-43A3-BF5D-BE271AE6F5F6}">
  <ds:schemaRefs>
    <ds:schemaRef ds:uri="http://schemas.microsoft.com/sharepoint/v3/contenttype/forms"/>
  </ds:schemaRefs>
</ds:datastoreItem>
</file>

<file path=customXml/itemProps2.xml><?xml version="1.0" encoding="utf-8"?>
<ds:datastoreItem xmlns:ds="http://schemas.openxmlformats.org/officeDocument/2006/customXml" ds:itemID="{1BD80A1E-F30A-4B5B-B004-AAFBBA44D0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085561-9f14-4a81-9b77-7a3558f78c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BEB660F-87F1-4440-A6AA-3B874AFC3D22}">
  <ds:schemaRefs>
    <ds:schemaRef ds:uri="http://schemas.openxmlformats.org/package/2006/metadata/core-properties"/>
    <ds:schemaRef ds:uri="http://schemas.microsoft.com/office/2006/documentManagement/types"/>
    <ds:schemaRef ds:uri="http://www.w3.org/XML/1998/namespace"/>
    <ds:schemaRef ds:uri="http://purl.org/dc/terms/"/>
    <ds:schemaRef ds:uri="http://purl.org/dc/elements/1.1/"/>
    <ds:schemaRef ds:uri="ff085561-9f14-4a81-9b77-7a3558f78c84"/>
    <ds:schemaRef ds:uri="http://purl.org/dc/dcmitype/"/>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22252</TotalTime>
  <Words>1754</Words>
  <Application>Microsoft Office PowerPoint</Application>
  <PresentationFormat>宽屏</PresentationFormat>
  <Paragraphs>326</Paragraphs>
  <Slides>22</Slides>
  <Notes>21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Inter</vt:lpstr>
      <vt:lpstr>Aptos</vt:lpstr>
      <vt:lpstr>Arial</vt:lpstr>
      <vt:lpstr>Cambria Math</vt:lpstr>
      <vt:lpstr>Helvetica</vt:lpstr>
      <vt:lpstr>Symbol</vt:lpstr>
      <vt:lpstr>Times New Roman</vt:lpstr>
      <vt:lpstr>ETH Zürich</vt:lpstr>
      <vt:lpstr>Split-as-a-Pro: behavioral control via operator splitting methods</vt:lpstr>
      <vt:lpstr>PowerPoint 演示文稿</vt:lpstr>
      <vt:lpstr>PowerPoint 演示文稿</vt:lpstr>
      <vt:lpstr>Take-home message</vt:lpstr>
      <vt:lpstr>Agenda</vt:lpstr>
      <vt:lpstr>Preliminary</vt:lpstr>
      <vt:lpstr>Preliminary</vt:lpstr>
      <vt:lpstr>Split-as-a-Pro</vt:lpstr>
      <vt:lpstr>Behavioral linear quadratic tracking via operator splitting</vt:lpstr>
      <vt:lpstr>Behavioral linear quadratic tracking via operator splitting</vt:lpstr>
      <vt:lpstr>Behavioral linear quadratic tracking via operator splitting</vt:lpstr>
      <vt:lpstr>Distributed behavior control</vt:lpstr>
      <vt:lpstr>Distributed behavior control</vt:lpstr>
      <vt:lpstr>Distributed behavior control</vt:lpstr>
      <vt:lpstr>Distributed behavior control</vt:lpstr>
      <vt:lpstr>Numerical simulation</vt:lpstr>
      <vt:lpstr>Numerical simulation</vt:lpstr>
      <vt:lpstr>Numerical simulation</vt:lpstr>
      <vt:lpstr>Numerical simulation</vt:lpstr>
      <vt:lpstr>Conclusion</vt:lpstr>
      <vt:lpstr>Additional Slides : D-Y splitting and inexact D-Y splitting</vt:lpstr>
      <vt:lpstr>Additional Slides : Convergence of Split-as-a-Pro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Tang  Yu</dc:creator>
  <cp:lastModifiedBy>Tang  Yu</cp:lastModifiedBy>
  <cp:revision>46</cp:revision>
  <dcterms:created xsi:type="dcterms:W3CDTF">2024-10-08T19:19:47Z</dcterms:created>
  <dcterms:modified xsi:type="dcterms:W3CDTF">2024-10-31T21:29:29Z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0x0101006B313993EA8DF74C8C414266F29B3AE8</vt:lpwstr>
  </property>
</Properties>
</file>

<file path=docProps/thumbnail.jpeg>
</file>